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69" r:id="rId5"/>
    <p:sldId id="259" r:id="rId6"/>
    <p:sldId id="267" r:id="rId7"/>
    <p:sldId id="270" r:id="rId8"/>
    <p:sldId id="266" r:id="rId9"/>
    <p:sldId id="272" r:id="rId10"/>
    <p:sldId id="261" r:id="rId11"/>
    <p:sldId id="262" r:id="rId12"/>
    <p:sldId id="271" r:id="rId13"/>
    <p:sldId id="268" r:id="rId14"/>
    <p:sldId id="265" r:id="rId15"/>
    <p:sldId id="26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7" dt="2021-03-22T19:52:01.299"/>
    <p1510:client id="{09273E59-AEAA-506B-C5EE-6BE1667DC663}" v="540" dt="2021-03-22T21:10:24.459"/>
    <p1510:client id="{0F4A65FE-B94A-F9C9-BB90-AB72F6CF4E93}" v="170" dt="2021-03-18T23:47:41.191"/>
    <p1510:client id="{108EEAAB-A9D4-4924-BFC2-1C705308C846}" v="17" dt="2021-03-16T23:49:00.239"/>
    <p1510:client id="{23BB5D92-4E02-E439-38A1-4575EE37675F}" v="52" dt="2021-03-21T20:41:49.771"/>
    <p1510:client id="{2DE5B69F-D0F3-0000-A5EA-D6B8F2966B67}" v="19" dt="2021-03-22T22:55:53.462"/>
    <p1510:client id="{349EB59F-8042-0000-A6CD-8A40365C25AA}" v="20" dt="2021-03-18T23:41:50.299"/>
    <p1510:client id="{4A9A4E1F-D7D7-CEF8-3922-724CB255298F}" v="24" dt="2021-03-20T05:43:36.756"/>
    <p1510:client id="{4C9EB59F-4070-0000-A6CD-8507ECFF3E6F}" v="77" dt="2021-03-18T23:43:30.533"/>
    <p1510:client id="{550FED68-2D01-DEA5-A76C-AEBF04FBDEF6}" v="953" dt="2021-03-23T18:06:12.026"/>
    <p1510:client id="{71C009AC-A15D-3F8D-B579-22635C8CE66D}" v="21" dt="2021-03-18T20:10:56.337"/>
    <p1510:client id="{769BF241-B011-2CE2-5B6A-03B7E1104735}" v="55" dt="2021-03-18T23:40:01.285"/>
    <p1510:client id="{7F8FB69F-204C-0000-A5EA-DE3A50EA9C45}" v="47" dt="2021-03-21T22:09:34.596"/>
    <p1510:client id="{87474618-0F27-5A6F-8AFE-4C687E7B9E09}" v="5093" dt="2021-03-22T23:39:32.788"/>
    <p1510:client id="{9BE3B69F-00ED-0000-A5EA-D160278FDD43}" v="1" dt="2021-03-22T22:28:15.902"/>
    <p1510:client id="{A5162B70-093E-67A9-F5FC-37BA13FAD9B7}" v="3" dt="2021-03-22T01:01:46.840"/>
    <p1510:client id="{B4766260-54D6-0855-F4F2-AE855ABE51A9}" v="148" dt="2021-03-23T04:16:22.451"/>
    <p1510:client id="{CE4E5990-350E-45DA-BBBC-6903E5BD25D4}" v="122" dt="2021-03-23T15:45:00.737"/>
    <p1510:client id="{E83D567B-EA65-4EBB-E40C-CCD6EB3A5298}" v="38" dt="2021-03-23T04:10:03.478"/>
    <p1510:client id="{EC4EEF57-FB1E-EA7A-D4B3-C0533515F7DC}" v="5" dt="2021-03-23T17:58:43.303"/>
    <p1510:client id="{F589F9A5-99F6-EAA1-4EBA-177738F2232D}" v="389" dt="2021-03-22T20:36:22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FEA8A-A076-4DAF-B73B-9B8452718583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F11A03-D416-4D33-B2F8-A823216A5C43}">
      <dgm:prSet/>
      <dgm:spPr/>
      <dgm:t>
        <a:bodyPr/>
        <a:lstStyle/>
        <a:p>
          <a:r>
            <a:rPr lang="en-US"/>
            <a:t>Creating</a:t>
          </a:r>
        </a:p>
      </dgm:t>
    </dgm:pt>
    <dgm:pt modelId="{377AA8C0-AFC9-43DD-9DAF-879B87D3BC3B}" type="parTrans" cxnId="{3043221C-5FD2-4EC3-93A3-180EB254164F}">
      <dgm:prSet/>
      <dgm:spPr/>
      <dgm:t>
        <a:bodyPr/>
        <a:lstStyle/>
        <a:p>
          <a:endParaRPr lang="en-US"/>
        </a:p>
      </dgm:t>
    </dgm:pt>
    <dgm:pt modelId="{8EF97034-EF45-4B2E-8ADF-B40AE1649F00}" type="sibTrans" cxnId="{3043221C-5FD2-4EC3-93A3-180EB254164F}">
      <dgm:prSet/>
      <dgm:spPr/>
      <dgm:t>
        <a:bodyPr/>
        <a:lstStyle/>
        <a:p>
          <a:endParaRPr lang="en-US"/>
        </a:p>
      </dgm:t>
    </dgm:pt>
    <dgm:pt modelId="{472F1347-5605-41C8-ADCA-337966937E0B}">
      <dgm:prSet/>
      <dgm:spPr/>
      <dgm:t>
        <a:bodyPr/>
        <a:lstStyle/>
        <a:p>
          <a:pPr rtl="0"/>
          <a:r>
            <a:rPr lang="en-US">
              <a:latin typeface="Sitka Subheading"/>
            </a:rPr>
            <a:t> UML</a:t>
          </a:r>
          <a:r>
            <a:rPr lang="en-US"/>
            <a:t> Use Case Diagram</a:t>
          </a:r>
        </a:p>
      </dgm:t>
    </dgm:pt>
    <dgm:pt modelId="{819CD6FB-48AF-486C-8139-B1735D6DECA2}" type="parTrans" cxnId="{BE05B967-58BF-4012-9017-30C3EA60FB81}">
      <dgm:prSet/>
      <dgm:spPr/>
      <dgm:t>
        <a:bodyPr/>
        <a:lstStyle/>
        <a:p>
          <a:endParaRPr lang="en-US"/>
        </a:p>
      </dgm:t>
    </dgm:pt>
    <dgm:pt modelId="{7FBBCF98-0020-4DB1-94A8-B8A49F5EEAC9}" type="sibTrans" cxnId="{BE05B967-58BF-4012-9017-30C3EA60FB81}">
      <dgm:prSet/>
      <dgm:spPr/>
      <dgm:t>
        <a:bodyPr/>
        <a:lstStyle/>
        <a:p>
          <a:endParaRPr lang="en-US"/>
        </a:p>
      </dgm:t>
    </dgm:pt>
    <dgm:pt modelId="{9FDA211C-89CC-4554-812B-DA52C038035B}">
      <dgm:prSet/>
      <dgm:spPr/>
      <dgm:t>
        <a:bodyPr/>
        <a:lstStyle/>
        <a:p>
          <a:r>
            <a:rPr lang="en-US"/>
            <a:t>Creating</a:t>
          </a:r>
        </a:p>
      </dgm:t>
    </dgm:pt>
    <dgm:pt modelId="{304D84BA-D951-4AD9-A0B5-1CFDC9A63EA4}" type="parTrans" cxnId="{E1DFE34E-C551-46BB-B699-978EC4DBB589}">
      <dgm:prSet/>
      <dgm:spPr/>
      <dgm:t>
        <a:bodyPr/>
        <a:lstStyle/>
        <a:p>
          <a:endParaRPr lang="en-US"/>
        </a:p>
      </dgm:t>
    </dgm:pt>
    <dgm:pt modelId="{829AAA4C-7FBC-468D-B853-097892DC3C04}" type="sibTrans" cxnId="{E1DFE34E-C551-46BB-B699-978EC4DBB589}">
      <dgm:prSet/>
      <dgm:spPr/>
      <dgm:t>
        <a:bodyPr/>
        <a:lstStyle/>
        <a:p>
          <a:endParaRPr lang="en-US"/>
        </a:p>
      </dgm:t>
    </dgm:pt>
    <dgm:pt modelId="{B18D7FA1-6A3B-4CFA-99C3-438A7B3851A2}">
      <dgm:prSet/>
      <dgm:spPr/>
      <dgm:t>
        <a:bodyPr/>
        <a:lstStyle/>
        <a:p>
          <a:pPr rtl="0"/>
          <a:r>
            <a:rPr lang="en-US">
              <a:latin typeface="Sitka Subheading"/>
            </a:rPr>
            <a:t> UML</a:t>
          </a:r>
          <a:r>
            <a:rPr lang="en-US"/>
            <a:t> Sequence Diagram</a:t>
          </a:r>
        </a:p>
      </dgm:t>
    </dgm:pt>
    <dgm:pt modelId="{2DD8FC72-0D4C-4413-97ED-F59BBD141E22}" type="parTrans" cxnId="{44D333D6-170C-432A-945B-3C8719B17443}">
      <dgm:prSet/>
      <dgm:spPr/>
      <dgm:t>
        <a:bodyPr/>
        <a:lstStyle/>
        <a:p>
          <a:endParaRPr lang="en-US"/>
        </a:p>
      </dgm:t>
    </dgm:pt>
    <dgm:pt modelId="{0C8A8FD8-29BF-4AE3-BEA1-A3F0D2AA73E4}" type="sibTrans" cxnId="{44D333D6-170C-432A-945B-3C8719B17443}">
      <dgm:prSet/>
      <dgm:spPr/>
      <dgm:t>
        <a:bodyPr/>
        <a:lstStyle/>
        <a:p>
          <a:endParaRPr lang="en-US"/>
        </a:p>
      </dgm:t>
    </dgm:pt>
    <dgm:pt modelId="{007CC930-3F87-4C20-BC26-6132F82DA70B}">
      <dgm:prSet/>
      <dgm:spPr/>
      <dgm:t>
        <a:bodyPr/>
        <a:lstStyle/>
        <a:p>
          <a:r>
            <a:rPr lang="en-US"/>
            <a:t>Working</a:t>
          </a:r>
        </a:p>
      </dgm:t>
    </dgm:pt>
    <dgm:pt modelId="{DF6BCA90-AA95-4D82-9108-1438E9D08F7D}" type="parTrans" cxnId="{D31CE8BD-164B-4322-BE1B-69627D8F2F8E}">
      <dgm:prSet/>
      <dgm:spPr/>
      <dgm:t>
        <a:bodyPr/>
        <a:lstStyle/>
        <a:p>
          <a:endParaRPr lang="en-US"/>
        </a:p>
      </dgm:t>
    </dgm:pt>
    <dgm:pt modelId="{6BBA3FD9-4E07-44A1-B78E-4F2F9E537835}" type="sibTrans" cxnId="{D31CE8BD-164B-4322-BE1B-69627D8F2F8E}">
      <dgm:prSet/>
      <dgm:spPr/>
      <dgm:t>
        <a:bodyPr/>
        <a:lstStyle/>
        <a:p>
          <a:endParaRPr lang="en-US"/>
        </a:p>
      </dgm:t>
    </dgm:pt>
    <dgm:pt modelId="{0087643D-74F4-45D4-8217-90948B15F744}">
      <dgm:prSet/>
      <dgm:spPr/>
      <dgm:t>
        <a:bodyPr/>
        <a:lstStyle/>
        <a:p>
          <a:pPr rtl="0"/>
          <a:r>
            <a:rPr lang="en-US">
              <a:latin typeface="Sitka Subheading"/>
            </a:rPr>
            <a:t> </a:t>
          </a:r>
          <a:r>
            <a:rPr lang="en-US"/>
            <a:t>UI/UX Prototype</a:t>
          </a:r>
        </a:p>
      </dgm:t>
    </dgm:pt>
    <dgm:pt modelId="{11222528-E537-4FFD-AB25-A5777910E7BB}" type="parTrans" cxnId="{2B523F38-E53C-4064-B396-C4966E5B5D4A}">
      <dgm:prSet/>
      <dgm:spPr/>
      <dgm:t>
        <a:bodyPr/>
        <a:lstStyle/>
        <a:p>
          <a:endParaRPr lang="en-US"/>
        </a:p>
      </dgm:t>
    </dgm:pt>
    <dgm:pt modelId="{B746B5E8-CE4E-49FA-B932-58A003A511EA}" type="sibTrans" cxnId="{2B523F38-E53C-4064-B396-C4966E5B5D4A}">
      <dgm:prSet/>
      <dgm:spPr/>
      <dgm:t>
        <a:bodyPr/>
        <a:lstStyle/>
        <a:p>
          <a:endParaRPr lang="en-US"/>
        </a:p>
      </dgm:t>
    </dgm:pt>
    <dgm:pt modelId="{721C6905-48E9-4DF8-A29A-9909DC3C3C4D}">
      <dgm:prSet phldr="0"/>
      <dgm:spPr/>
      <dgm:t>
        <a:bodyPr/>
        <a:lstStyle/>
        <a:p>
          <a:r>
            <a:rPr lang="en-US"/>
            <a:t>Android Studio with the necessary files</a:t>
          </a:r>
        </a:p>
      </dgm:t>
    </dgm:pt>
    <dgm:pt modelId="{1A4CD68A-B419-43AD-8006-568A1DBC830D}" type="parTrans" cxnId="{B29837B9-D7CD-42B9-B3C9-78334EFEBABA}">
      <dgm:prSet/>
      <dgm:spPr/>
    </dgm:pt>
    <dgm:pt modelId="{8837B0B5-7285-4C1A-B028-CE8C0354FCD4}" type="sibTrans" cxnId="{B29837B9-D7CD-42B9-B3C9-78334EFEBABA}">
      <dgm:prSet/>
      <dgm:spPr/>
    </dgm:pt>
    <dgm:pt modelId="{FF950908-8327-4B4C-A458-3F49BEFA7B30}">
      <dgm:prSet phldr="0"/>
      <dgm:spPr/>
      <dgm:t>
        <a:bodyPr/>
        <a:lstStyle/>
        <a:p>
          <a:pPr rtl="0"/>
          <a:r>
            <a:rPr lang="en-US"/>
            <a:t>Setting</a:t>
          </a:r>
        </a:p>
      </dgm:t>
    </dgm:pt>
    <dgm:pt modelId="{7FFC3301-98D2-4AA7-9372-AFEA8E639295}" type="parTrans" cxnId="{D39A4AAB-3AC5-43EB-B1BF-F783B93701DA}">
      <dgm:prSet/>
      <dgm:spPr/>
    </dgm:pt>
    <dgm:pt modelId="{D82AF605-8DB6-4699-A1BE-0E83D07F5CA9}" type="sibTrans" cxnId="{D39A4AAB-3AC5-43EB-B1BF-F783B93701DA}">
      <dgm:prSet/>
      <dgm:spPr/>
    </dgm:pt>
    <dgm:pt modelId="{4BE76862-139F-4C50-86EE-334FEFAC6ED2}" type="pres">
      <dgm:prSet presAssocID="{42AFEA8A-A076-4DAF-B73B-9B8452718583}" presName="Name0" presStyleCnt="0">
        <dgm:presLayoutVars>
          <dgm:dir/>
          <dgm:animLvl val="lvl"/>
          <dgm:resizeHandles val="exact"/>
        </dgm:presLayoutVars>
      </dgm:prSet>
      <dgm:spPr/>
    </dgm:pt>
    <dgm:pt modelId="{C601A9B9-FCC9-41CF-A392-A26F77D2DABC}" type="pres">
      <dgm:prSet presAssocID="{0CF11A03-D416-4D33-B2F8-A823216A5C43}" presName="linNode" presStyleCnt="0"/>
      <dgm:spPr/>
    </dgm:pt>
    <dgm:pt modelId="{0F5E54A8-EB41-42D2-B349-B3D58E25EC58}" type="pres">
      <dgm:prSet presAssocID="{0CF11A03-D416-4D33-B2F8-A823216A5C43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8CA8BAD9-3E94-45B4-9076-C46CE0DD4299}" type="pres">
      <dgm:prSet presAssocID="{0CF11A03-D416-4D33-B2F8-A823216A5C43}" presName="descendantText" presStyleLbl="alignAccFollowNode1" presStyleIdx="0" presStyleCnt="4">
        <dgm:presLayoutVars>
          <dgm:bulletEnabled/>
        </dgm:presLayoutVars>
      </dgm:prSet>
      <dgm:spPr/>
    </dgm:pt>
    <dgm:pt modelId="{78DF6246-9F39-4A7E-97BC-E97965D2B3DB}" type="pres">
      <dgm:prSet presAssocID="{8EF97034-EF45-4B2E-8ADF-B40AE1649F00}" presName="sp" presStyleCnt="0"/>
      <dgm:spPr/>
    </dgm:pt>
    <dgm:pt modelId="{602723C9-D654-4275-AD97-F7869A0BD59A}" type="pres">
      <dgm:prSet presAssocID="{9FDA211C-89CC-4554-812B-DA52C038035B}" presName="linNode" presStyleCnt="0"/>
      <dgm:spPr/>
    </dgm:pt>
    <dgm:pt modelId="{0D1DB8F1-239D-4B83-9FCC-DE45D74F681F}" type="pres">
      <dgm:prSet presAssocID="{9FDA211C-89CC-4554-812B-DA52C038035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632A87DF-8F96-4CE6-97A2-34B63D0DB16D}" type="pres">
      <dgm:prSet presAssocID="{9FDA211C-89CC-4554-812B-DA52C038035B}" presName="descendantText" presStyleLbl="alignAccFollowNode1" presStyleIdx="1" presStyleCnt="4">
        <dgm:presLayoutVars>
          <dgm:bulletEnabled/>
        </dgm:presLayoutVars>
      </dgm:prSet>
      <dgm:spPr/>
    </dgm:pt>
    <dgm:pt modelId="{AB603B48-FB31-46B3-AA75-007200F81997}" type="pres">
      <dgm:prSet presAssocID="{829AAA4C-7FBC-468D-B853-097892DC3C04}" presName="sp" presStyleCnt="0"/>
      <dgm:spPr/>
    </dgm:pt>
    <dgm:pt modelId="{6FFC906C-C813-4B65-91B0-41B3F2D01EB9}" type="pres">
      <dgm:prSet presAssocID="{FF950908-8327-4B4C-A458-3F49BEFA7B30}" presName="linNode" presStyleCnt="0"/>
      <dgm:spPr/>
    </dgm:pt>
    <dgm:pt modelId="{B6F69268-2795-4BDD-9F0F-DA713CA030A0}" type="pres">
      <dgm:prSet presAssocID="{FF950908-8327-4B4C-A458-3F49BEFA7B30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28EEA9D0-8956-46F2-95AA-526945FD1093}" type="pres">
      <dgm:prSet presAssocID="{FF950908-8327-4B4C-A458-3F49BEFA7B30}" presName="descendantText" presStyleLbl="alignAccFollowNode1" presStyleIdx="2" presStyleCnt="4">
        <dgm:presLayoutVars>
          <dgm:bulletEnabled/>
        </dgm:presLayoutVars>
      </dgm:prSet>
      <dgm:spPr/>
    </dgm:pt>
    <dgm:pt modelId="{4C7E606C-7EBD-4492-A048-C4886F22A40D}" type="pres">
      <dgm:prSet presAssocID="{D82AF605-8DB6-4699-A1BE-0E83D07F5CA9}" presName="sp" presStyleCnt="0"/>
      <dgm:spPr/>
    </dgm:pt>
    <dgm:pt modelId="{13191EB6-7727-410E-AF21-B96E1E9E4A9B}" type="pres">
      <dgm:prSet presAssocID="{007CC930-3F87-4C20-BC26-6132F82DA70B}" presName="linNode" presStyleCnt="0"/>
      <dgm:spPr/>
    </dgm:pt>
    <dgm:pt modelId="{3BCB4528-64C3-4042-81F7-7DBF06F74605}" type="pres">
      <dgm:prSet presAssocID="{007CC930-3F87-4C20-BC26-6132F82DA70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2B9867E-976E-4CF5-8DF7-0B07C120F28E}" type="pres">
      <dgm:prSet presAssocID="{007CC930-3F87-4C20-BC26-6132F82DA70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F6FBEC0E-20F5-4E16-A272-7D328CB27712}" type="presOf" srcId="{9FDA211C-89CC-4554-812B-DA52C038035B}" destId="{0D1DB8F1-239D-4B83-9FCC-DE45D74F681F}" srcOrd="0" destOrd="0" presId="urn:microsoft.com/office/officeart/2016/7/layout/VerticalSolidActionList"/>
    <dgm:cxn modelId="{3043221C-5FD2-4EC3-93A3-180EB254164F}" srcId="{42AFEA8A-A076-4DAF-B73B-9B8452718583}" destId="{0CF11A03-D416-4D33-B2F8-A823216A5C43}" srcOrd="0" destOrd="0" parTransId="{377AA8C0-AFC9-43DD-9DAF-879B87D3BC3B}" sibTransId="{8EF97034-EF45-4B2E-8ADF-B40AE1649F00}"/>
    <dgm:cxn modelId="{93A59C21-6061-4874-8AF4-7969C5C40B12}" type="presOf" srcId="{FF950908-8327-4B4C-A458-3F49BEFA7B30}" destId="{B6F69268-2795-4BDD-9F0F-DA713CA030A0}" srcOrd="0" destOrd="0" presId="urn:microsoft.com/office/officeart/2016/7/layout/VerticalSolidActionList"/>
    <dgm:cxn modelId="{CE7A9F35-FECF-4E6C-B790-C7269A09F442}" type="presOf" srcId="{0CF11A03-D416-4D33-B2F8-A823216A5C43}" destId="{0F5E54A8-EB41-42D2-B349-B3D58E25EC58}" srcOrd="0" destOrd="0" presId="urn:microsoft.com/office/officeart/2016/7/layout/VerticalSolidActionList"/>
    <dgm:cxn modelId="{2B523F38-E53C-4064-B396-C4966E5B5D4A}" srcId="{007CC930-3F87-4C20-BC26-6132F82DA70B}" destId="{0087643D-74F4-45D4-8217-90948B15F744}" srcOrd="0" destOrd="0" parTransId="{11222528-E537-4FFD-AB25-A5777910E7BB}" sibTransId="{B746B5E8-CE4E-49FA-B932-58A003A511EA}"/>
    <dgm:cxn modelId="{7998EE3F-9FFA-4BF2-8D9E-AE7FE53CCB83}" type="presOf" srcId="{721C6905-48E9-4DF8-A29A-9909DC3C3C4D}" destId="{28EEA9D0-8956-46F2-95AA-526945FD1093}" srcOrd="0" destOrd="0" presId="urn:microsoft.com/office/officeart/2016/7/layout/VerticalSolidActionList"/>
    <dgm:cxn modelId="{BE05B967-58BF-4012-9017-30C3EA60FB81}" srcId="{0CF11A03-D416-4D33-B2F8-A823216A5C43}" destId="{472F1347-5605-41C8-ADCA-337966937E0B}" srcOrd="0" destOrd="0" parTransId="{819CD6FB-48AF-486C-8139-B1735D6DECA2}" sibTransId="{7FBBCF98-0020-4DB1-94A8-B8A49F5EEAC9}"/>
    <dgm:cxn modelId="{E1DFE34E-C551-46BB-B699-978EC4DBB589}" srcId="{42AFEA8A-A076-4DAF-B73B-9B8452718583}" destId="{9FDA211C-89CC-4554-812B-DA52C038035B}" srcOrd="1" destOrd="0" parTransId="{304D84BA-D951-4AD9-A0B5-1CFDC9A63EA4}" sibTransId="{829AAA4C-7FBC-468D-B853-097892DC3C04}"/>
    <dgm:cxn modelId="{FFBF7178-C2E6-4E09-BC15-F288E3892F99}" type="presOf" srcId="{007CC930-3F87-4C20-BC26-6132F82DA70B}" destId="{3BCB4528-64C3-4042-81F7-7DBF06F74605}" srcOrd="0" destOrd="0" presId="urn:microsoft.com/office/officeart/2016/7/layout/VerticalSolidActionList"/>
    <dgm:cxn modelId="{66C8B17E-FBED-4913-B5CC-50C39C7F52BA}" type="presOf" srcId="{0087643D-74F4-45D4-8217-90948B15F744}" destId="{12B9867E-976E-4CF5-8DF7-0B07C120F28E}" srcOrd="0" destOrd="0" presId="urn:microsoft.com/office/officeart/2016/7/layout/VerticalSolidActionList"/>
    <dgm:cxn modelId="{12EFE897-C11C-4DFA-BFBB-7C79778751B6}" type="presOf" srcId="{472F1347-5605-41C8-ADCA-337966937E0B}" destId="{8CA8BAD9-3E94-45B4-9076-C46CE0DD4299}" srcOrd="0" destOrd="0" presId="urn:microsoft.com/office/officeart/2016/7/layout/VerticalSolidActionList"/>
    <dgm:cxn modelId="{D39A4AAB-3AC5-43EB-B1BF-F783B93701DA}" srcId="{42AFEA8A-A076-4DAF-B73B-9B8452718583}" destId="{FF950908-8327-4B4C-A458-3F49BEFA7B30}" srcOrd="2" destOrd="0" parTransId="{7FFC3301-98D2-4AA7-9372-AFEA8E639295}" sibTransId="{D82AF605-8DB6-4699-A1BE-0E83D07F5CA9}"/>
    <dgm:cxn modelId="{B29837B9-D7CD-42B9-B3C9-78334EFEBABA}" srcId="{FF950908-8327-4B4C-A458-3F49BEFA7B30}" destId="{721C6905-48E9-4DF8-A29A-9909DC3C3C4D}" srcOrd="0" destOrd="0" parTransId="{1A4CD68A-B419-43AD-8006-568A1DBC830D}" sibTransId="{8837B0B5-7285-4C1A-B028-CE8C0354FCD4}"/>
    <dgm:cxn modelId="{D31CE8BD-164B-4322-BE1B-69627D8F2F8E}" srcId="{42AFEA8A-A076-4DAF-B73B-9B8452718583}" destId="{007CC930-3F87-4C20-BC26-6132F82DA70B}" srcOrd="3" destOrd="0" parTransId="{DF6BCA90-AA95-4D82-9108-1438E9D08F7D}" sibTransId="{6BBA3FD9-4E07-44A1-B78E-4F2F9E537835}"/>
    <dgm:cxn modelId="{D21B05CC-5F48-4F0D-BEB9-6742DBCA4F70}" type="presOf" srcId="{B18D7FA1-6A3B-4CFA-99C3-438A7B3851A2}" destId="{632A87DF-8F96-4CE6-97A2-34B63D0DB16D}" srcOrd="0" destOrd="0" presId="urn:microsoft.com/office/officeart/2016/7/layout/VerticalSolidActionList"/>
    <dgm:cxn modelId="{44D333D6-170C-432A-945B-3C8719B17443}" srcId="{9FDA211C-89CC-4554-812B-DA52C038035B}" destId="{B18D7FA1-6A3B-4CFA-99C3-438A7B3851A2}" srcOrd="0" destOrd="0" parTransId="{2DD8FC72-0D4C-4413-97ED-F59BBD141E22}" sibTransId="{0C8A8FD8-29BF-4AE3-BEA1-A3F0D2AA73E4}"/>
    <dgm:cxn modelId="{164524F3-63C2-456C-B7D7-F066D2BB3A83}" type="presOf" srcId="{42AFEA8A-A076-4DAF-B73B-9B8452718583}" destId="{4BE76862-139F-4C50-86EE-334FEFAC6ED2}" srcOrd="0" destOrd="0" presId="urn:microsoft.com/office/officeart/2016/7/layout/VerticalSolidActionList"/>
    <dgm:cxn modelId="{0696C626-9CF2-4BF9-8AC2-64265CB45093}" type="presParOf" srcId="{4BE76862-139F-4C50-86EE-334FEFAC6ED2}" destId="{C601A9B9-FCC9-41CF-A392-A26F77D2DABC}" srcOrd="0" destOrd="0" presId="urn:microsoft.com/office/officeart/2016/7/layout/VerticalSolidActionList"/>
    <dgm:cxn modelId="{5BFDE370-6F75-47D9-946A-982A3366E1E1}" type="presParOf" srcId="{C601A9B9-FCC9-41CF-A392-A26F77D2DABC}" destId="{0F5E54A8-EB41-42D2-B349-B3D58E25EC58}" srcOrd="0" destOrd="0" presId="urn:microsoft.com/office/officeart/2016/7/layout/VerticalSolidActionList"/>
    <dgm:cxn modelId="{6E35F8A3-CDEA-4B22-AC9E-D26C45DF1AC3}" type="presParOf" srcId="{C601A9B9-FCC9-41CF-A392-A26F77D2DABC}" destId="{8CA8BAD9-3E94-45B4-9076-C46CE0DD4299}" srcOrd="1" destOrd="0" presId="urn:microsoft.com/office/officeart/2016/7/layout/VerticalSolidActionList"/>
    <dgm:cxn modelId="{2E29A423-CEB4-4397-A6A4-D2D9E3B68D3E}" type="presParOf" srcId="{4BE76862-139F-4C50-86EE-334FEFAC6ED2}" destId="{78DF6246-9F39-4A7E-97BC-E97965D2B3DB}" srcOrd="1" destOrd="0" presId="urn:microsoft.com/office/officeart/2016/7/layout/VerticalSolidActionList"/>
    <dgm:cxn modelId="{D5DF683D-D0CC-4F3A-9946-1806DB7AEF84}" type="presParOf" srcId="{4BE76862-139F-4C50-86EE-334FEFAC6ED2}" destId="{602723C9-D654-4275-AD97-F7869A0BD59A}" srcOrd="2" destOrd="0" presId="urn:microsoft.com/office/officeart/2016/7/layout/VerticalSolidActionList"/>
    <dgm:cxn modelId="{9AFD81D0-49D6-4A9E-855B-D44B78857E20}" type="presParOf" srcId="{602723C9-D654-4275-AD97-F7869A0BD59A}" destId="{0D1DB8F1-239D-4B83-9FCC-DE45D74F681F}" srcOrd="0" destOrd="0" presId="urn:microsoft.com/office/officeart/2016/7/layout/VerticalSolidActionList"/>
    <dgm:cxn modelId="{0E18EA9F-B3BF-488F-B3B0-4E8178B9F838}" type="presParOf" srcId="{602723C9-D654-4275-AD97-F7869A0BD59A}" destId="{632A87DF-8F96-4CE6-97A2-34B63D0DB16D}" srcOrd="1" destOrd="0" presId="urn:microsoft.com/office/officeart/2016/7/layout/VerticalSolidActionList"/>
    <dgm:cxn modelId="{0A1FB1E0-D751-4BD5-BB11-10261B1C150C}" type="presParOf" srcId="{4BE76862-139F-4C50-86EE-334FEFAC6ED2}" destId="{AB603B48-FB31-46B3-AA75-007200F81997}" srcOrd="3" destOrd="0" presId="urn:microsoft.com/office/officeart/2016/7/layout/VerticalSolidActionList"/>
    <dgm:cxn modelId="{7DE38CEE-48F7-4CEB-8F94-28D58B47563F}" type="presParOf" srcId="{4BE76862-139F-4C50-86EE-334FEFAC6ED2}" destId="{6FFC906C-C813-4B65-91B0-41B3F2D01EB9}" srcOrd="4" destOrd="0" presId="urn:microsoft.com/office/officeart/2016/7/layout/VerticalSolidActionList"/>
    <dgm:cxn modelId="{C26D279D-EBC9-4178-9921-CBA6B2B308D7}" type="presParOf" srcId="{6FFC906C-C813-4B65-91B0-41B3F2D01EB9}" destId="{B6F69268-2795-4BDD-9F0F-DA713CA030A0}" srcOrd="0" destOrd="0" presId="urn:microsoft.com/office/officeart/2016/7/layout/VerticalSolidActionList"/>
    <dgm:cxn modelId="{2E3CB446-074C-4A25-9548-CAB390B0D917}" type="presParOf" srcId="{6FFC906C-C813-4B65-91B0-41B3F2D01EB9}" destId="{28EEA9D0-8956-46F2-95AA-526945FD1093}" srcOrd="1" destOrd="0" presId="urn:microsoft.com/office/officeart/2016/7/layout/VerticalSolidActionList"/>
    <dgm:cxn modelId="{C6415D18-86CD-432E-B19D-BE8D8DE0431A}" type="presParOf" srcId="{4BE76862-139F-4C50-86EE-334FEFAC6ED2}" destId="{4C7E606C-7EBD-4492-A048-C4886F22A40D}" srcOrd="5" destOrd="0" presId="urn:microsoft.com/office/officeart/2016/7/layout/VerticalSolidActionList"/>
    <dgm:cxn modelId="{A7CBE0C6-121E-45DE-8460-5BAFDC11C282}" type="presParOf" srcId="{4BE76862-139F-4C50-86EE-334FEFAC6ED2}" destId="{13191EB6-7727-410E-AF21-B96E1E9E4A9B}" srcOrd="6" destOrd="0" presId="urn:microsoft.com/office/officeart/2016/7/layout/VerticalSolidActionList"/>
    <dgm:cxn modelId="{F72AE608-0500-4C48-A1EC-80CE47406F6E}" type="presParOf" srcId="{13191EB6-7727-410E-AF21-B96E1E9E4A9B}" destId="{3BCB4528-64C3-4042-81F7-7DBF06F74605}" srcOrd="0" destOrd="0" presId="urn:microsoft.com/office/officeart/2016/7/layout/VerticalSolidActionList"/>
    <dgm:cxn modelId="{31307481-DF3A-40D8-B7A2-83B254F1E63C}" type="presParOf" srcId="{13191EB6-7727-410E-AF21-B96E1E9E4A9B}" destId="{12B9867E-976E-4CF5-8DF7-0B07C120F28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E43FA2-2216-4B05-A9AA-DACB1360E5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4D3D660-D2F6-47DC-BCB2-A4B0397AA7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about how certain operations are carried out, and should capture the interactions between different objects</a:t>
          </a:r>
        </a:p>
      </dgm:t>
    </dgm:pt>
    <dgm:pt modelId="{C91B37C8-475E-4641-91E3-F91621AB2C48}" type="parTrans" cxnId="{C0A42A1E-74C5-44E7-A6BA-846A80D62FB3}">
      <dgm:prSet/>
      <dgm:spPr/>
      <dgm:t>
        <a:bodyPr/>
        <a:lstStyle/>
        <a:p>
          <a:endParaRPr lang="en-US"/>
        </a:p>
      </dgm:t>
    </dgm:pt>
    <dgm:pt modelId="{964A9ED1-100C-4EEF-A926-3E5ACBB5F4D9}" type="sibTrans" cxnId="{C0A42A1E-74C5-44E7-A6BA-846A80D62FB3}">
      <dgm:prSet/>
      <dgm:spPr/>
      <dgm:t>
        <a:bodyPr/>
        <a:lstStyle/>
        <a:p>
          <a:endParaRPr lang="en-US"/>
        </a:p>
      </dgm:t>
    </dgm:pt>
    <dgm:pt modelId="{EC7B7ADF-B0CF-4371-87BA-649C6503AB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Will help us map out the interaction logic between these objects in the time order the interactions take place </a:t>
          </a:r>
        </a:p>
      </dgm:t>
    </dgm:pt>
    <dgm:pt modelId="{91A4BB4C-65E9-4B41-9614-217E4925CAD5}" type="parTrans" cxnId="{ABC2B513-BF33-48B2-BF4C-197771824176}">
      <dgm:prSet/>
      <dgm:spPr/>
      <dgm:t>
        <a:bodyPr/>
        <a:lstStyle/>
        <a:p>
          <a:endParaRPr lang="en-US"/>
        </a:p>
      </dgm:t>
    </dgm:pt>
    <dgm:pt modelId="{0F4377DE-01B3-427A-A88B-A4216F487750}" type="sibTrans" cxnId="{ABC2B513-BF33-48B2-BF4C-197771824176}">
      <dgm:prSet/>
      <dgm:spPr/>
      <dgm:t>
        <a:bodyPr/>
        <a:lstStyle/>
        <a:p>
          <a:endParaRPr lang="en-US"/>
        </a:p>
      </dgm:t>
    </dgm:pt>
    <dgm:pt modelId="{78CEC38F-6C1F-46D3-BF25-1999D6BD0C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Will be able to represent the details of the UML use case</a:t>
          </a:r>
        </a:p>
      </dgm:t>
    </dgm:pt>
    <dgm:pt modelId="{FE6007E3-5023-4D1F-A4D1-6361A333D6A1}" type="parTrans" cxnId="{EB44C80D-1B7D-4C76-9F98-4F7738769FC4}">
      <dgm:prSet/>
      <dgm:spPr/>
      <dgm:t>
        <a:bodyPr/>
        <a:lstStyle/>
        <a:p>
          <a:endParaRPr lang="en-US"/>
        </a:p>
      </dgm:t>
    </dgm:pt>
    <dgm:pt modelId="{54D9BC4B-4BF3-4AB8-BDD4-3261F6B5D9C8}" type="sibTrans" cxnId="{EB44C80D-1B7D-4C76-9F98-4F7738769FC4}">
      <dgm:prSet/>
      <dgm:spPr/>
      <dgm:t>
        <a:bodyPr/>
        <a:lstStyle/>
        <a:p>
          <a:endParaRPr lang="en-US"/>
        </a:p>
      </dgm:t>
    </dgm:pt>
    <dgm:pt modelId="{81176252-1391-47CA-8292-492ACF6784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PM made a sequence diagram, which will both be shown later</a:t>
          </a:r>
        </a:p>
      </dgm:t>
    </dgm:pt>
    <dgm:pt modelId="{178F6833-4458-4520-AFA6-ED33DD29ED7F}" type="parTrans" cxnId="{74806E62-FD6A-4B46-B309-062F01BAE980}">
      <dgm:prSet/>
      <dgm:spPr/>
      <dgm:t>
        <a:bodyPr/>
        <a:lstStyle/>
        <a:p>
          <a:endParaRPr lang="en-US"/>
        </a:p>
      </dgm:t>
    </dgm:pt>
    <dgm:pt modelId="{78D78225-6603-4BA3-83FA-A650FFE038E8}" type="sibTrans" cxnId="{74806E62-FD6A-4B46-B309-062F01BAE980}">
      <dgm:prSet/>
      <dgm:spPr/>
      <dgm:t>
        <a:bodyPr/>
        <a:lstStyle/>
        <a:p>
          <a:endParaRPr lang="en-US"/>
        </a:p>
      </dgm:t>
    </dgm:pt>
    <dgm:pt modelId="{DE83BBD6-618B-49DD-9F6E-D657049B0E43}" type="pres">
      <dgm:prSet presAssocID="{D7E43FA2-2216-4B05-A9AA-DACB1360E59F}" presName="root" presStyleCnt="0">
        <dgm:presLayoutVars>
          <dgm:dir/>
          <dgm:resizeHandles val="exact"/>
        </dgm:presLayoutVars>
      </dgm:prSet>
      <dgm:spPr/>
    </dgm:pt>
    <dgm:pt modelId="{656F6B52-591C-46D7-861D-5CC7FF240A43}" type="pres">
      <dgm:prSet presAssocID="{24D3D660-D2F6-47DC-BCB2-A4B0397AA738}" presName="compNode" presStyleCnt="0"/>
      <dgm:spPr/>
    </dgm:pt>
    <dgm:pt modelId="{616CE322-D2A1-4770-AB80-7B2FD452D392}" type="pres">
      <dgm:prSet presAssocID="{24D3D660-D2F6-47DC-BCB2-A4B0397AA738}" presName="bgRect" presStyleLbl="bgShp" presStyleIdx="0" presStyleCnt="4"/>
      <dgm:spPr/>
    </dgm:pt>
    <dgm:pt modelId="{E8C519F2-51A8-40B9-9BF2-2C554120B043}" type="pres">
      <dgm:prSet presAssocID="{24D3D660-D2F6-47DC-BCB2-A4B0397AA7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1415859-294E-4B30-B5CF-B9E0C180E77B}" type="pres">
      <dgm:prSet presAssocID="{24D3D660-D2F6-47DC-BCB2-A4B0397AA738}" presName="spaceRect" presStyleCnt="0"/>
      <dgm:spPr/>
    </dgm:pt>
    <dgm:pt modelId="{D14C5BCE-8480-44C5-AA66-F6C0FE1FE10E}" type="pres">
      <dgm:prSet presAssocID="{24D3D660-D2F6-47DC-BCB2-A4B0397AA738}" presName="parTx" presStyleLbl="revTx" presStyleIdx="0" presStyleCnt="4">
        <dgm:presLayoutVars>
          <dgm:chMax val="0"/>
          <dgm:chPref val="0"/>
        </dgm:presLayoutVars>
      </dgm:prSet>
      <dgm:spPr/>
    </dgm:pt>
    <dgm:pt modelId="{25680CDE-CB92-4DEA-BDB9-EAB817FAC53C}" type="pres">
      <dgm:prSet presAssocID="{964A9ED1-100C-4EEF-A926-3E5ACBB5F4D9}" presName="sibTrans" presStyleCnt="0"/>
      <dgm:spPr/>
    </dgm:pt>
    <dgm:pt modelId="{45239826-D269-4437-B5D3-DED0EB872A5F}" type="pres">
      <dgm:prSet presAssocID="{EC7B7ADF-B0CF-4371-87BA-649C6503AB90}" presName="compNode" presStyleCnt="0"/>
      <dgm:spPr/>
    </dgm:pt>
    <dgm:pt modelId="{5CE67235-8D48-4870-9506-A5E10DFC0508}" type="pres">
      <dgm:prSet presAssocID="{EC7B7ADF-B0CF-4371-87BA-649C6503AB90}" presName="bgRect" presStyleLbl="bgShp" presStyleIdx="1" presStyleCnt="4"/>
      <dgm:spPr/>
    </dgm:pt>
    <dgm:pt modelId="{D5C85ECA-F88C-4852-9213-F2DCC24835D8}" type="pres">
      <dgm:prSet presAssocID="{EC7B7ADF-B0CF-4371-87BA-649C6503AB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B90F286-E8DB-48F6-826B-0350CB6965A7}" type="pres">
      <dgm:prSet presAssocID="{EC7B7ADF-B0CF-4371-87BA-649C6503AB90}" presName="spaceRect" presStyleCnt="0"/>
      <dgm:spPr/>
    </dgm:pt>
    <dgm:pt modelId="{54F93C4D-69DD-4B6F-A62E-D66F3DE1578E}" type="pres">
      <dgm:prSet presAssocID="{EC7B7ADF-B0CF-4371-87BA-649C6503AB90}" presName="parTx" presStyleLbl="revTx" presStyleIdx="1" presStyleCnt="4">
        <dgm:presLayoutVars>
          <dgm:chMax val="0"/>
          <dgm:chPref val="0"/>
        </dgm:presLayoutVars>
      </dgm:prSet>
      <dgm:spPr/>
    </dgm:pt>
    <dgm:pt modelId="{8D415D7B-7601-40D3-9C7B-74CA9B16AD2D}" type="pres">
      <dgm:prSet presAssocID="{0F4377DE-01B3-427A-A88B-A4216F487750}" presName="sibTrans" presStyleCnt="0"/>
      <dgm:spPr/>
    </dgm:pt>
    <dgm:pt modelId="{6C399506-42E4-49BD-BCED-ED997C836398}" type="pres">
      <dgm:prSet presAssocID="{78CEC38F-6C1F-46D3-BF25-1999D6BD0C81}" presName="compNode" presStyleCnt="0"/>
      <dgm:spPr/>
    </dgm:pt>
    <dgm:pt modelId="{725D926A-ADED-4555-A929-C88D200ED7F2}" type="pres">
      <dgm:prSet presAssocID="{78CEC38F-6C1F-46D3-BF25-1999D6BD0C81}" presName="bgRect" presStyleLbl="bgShp" presStyleIdx="2" presStyleCnt="4"/>
      <dgm:spPr/>
    </dgm:pt>
    <dgm:pt modelId="{159618F6-9AD9-43EA-98EA-380DD193A1C3}" type="pres">
      <dgm:prSet presAssocID="{78CEC38F-6C1F-46D3-BF25-1999D6BD0C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7A03C1-A3BB-43BD-B40F-D5C8444DCF4E}" type="pres">
      <dgm:prSet presAssocID="{78CEC38F-6C1F-46D3-BF25-1999D6BD0C81}" presName="spaceRect" presStyleCnt="0"/>
      <dgm:spPr/>
    </dgm:pt>
    <dgm:pt modelId="{EB35C81B-B344-4FB5-8749-008B8F4C9A75}" type="pres">
      <dgm:prSet presAssocID="{78CEC38F-6C1F-46D3-BF25-1999D6BD0C81}" presName="parTx" presStyleLbl="revTx" presStyleIdx="2" presStyleCnt="4">
        <dgm:presLayoutVars>
          <dgm:chMax val="0"/>
          <dgm:chPref val="0"/>
        </dgm:presLayoutVars>
      </dgm:prSet>
      <dgm:spPr/>
    </dgm:pt>
    <dgm:pt modelId="{4E9732DB-A83C-413A-BD6B-EF9CFAB6A45D}" type="pres">
      <dgm:prSet presAssocID="{54D9BC4B-4BF3-4AB8-BDD4-3261F6B5D9C8}" presName="sibTrans" presStyleCnt="0"/>
      <dgm:spPr/>
    </dgm:pt>
    <dgm:pt modelId="{E16B0264-9D04-45FA-9367-6394D7C3692E}" type="pres">
      <dgm:prSet presAssocID="{81176252-1391-47CA-8292-492ACF6784C4}" presName="compNode" presStyleCnt="0"/>
      <dgm:spPr/>
    </dgm:pt>
    <dgm:pt modelId="{7B3FBF78-3AF1-4BD5-81F7-C12059F4E55B}" type="pres">
      <dgm:prSet presAssocID="{81176252-1391-47CA-8292-492ACF6784C4}" presName="bgRect" presStyleLbl="bgShp" presStyleIdx="3" presStyleCnt="4"/>
      <dgm:spPr/>
    </dgm:pt>
    <dgm:pt modelId="{32135D51-C06D-439B-9769-66082E055543}" type="pres">
      <dgm:prSet presAssocID="{81176252-1391-47CA-8292-492ACF6784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915D1D9-8413-4388-B856-03C31ED08662}" type="pres">
      <dgm:prSet presAssocID="{81176252-1391-47CA-8292-492ACF6784C4}" presName="spaceRect" presStyleCnt="0"/>
      <dgm:spPr/>
    </dgm:pt>
    <dgm:pt modelId="{D812AB47-9CD4-419F-BEE6-1E3889AEAD4F}" type="pres">
      <dgm:prSet presAssocID="{81176252-1391-47CA-8292-492ACF6784C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B44C80D-1B7D-4C76-9F98-4F7738769FC4}" srcId="{D7E43FA2-2216-4B05-A9AA-DACB1360E59F}" destId="{78CEC38F-6C1F-46D3-BF25-1999D6BD0C81}" srcOrd="2" destOrd="0" parTransId="{FE6007E3-5023-4D1F-A4D1-6361A333D6A1}" sibTransId="{54D9BC4B-4BF3-4AB8-BDD4-3261F6B5D9C8}"/>
    <dgm:cxn modelId="{ABC2B513-BF33-48B2-BF4C-197771824176}" srcId="{D7E43FA2-2216-4B05-A9AA-DACB1360E59F}" destId="{EC7B7ADF-B0CF-4371-87BA-649C6503AB90}" srcOrd="1" destOrd="0" parTransId="{91A4BB4C-65E9-4B41-9614-217E4925CAD5}" sibTransId="{0F4377DE-01B3-427A-A88B-A4216F487750}"/>
    <dgm:cxn modelId="{C0A42A1E-74C5-44E7-A6BA-846A80D62FB3}" srcId="{D7E43FA2-2216-4B05-A9AA-DACB1360E59F}" destId="{24D3D660-D2F6-47DC-BCB2-A4B0397AA738}" srcOrd="0" destOrd="0" parTransId="{C91B37C8-475E-4641-91E3-F91621AB2C48}" sibTransId="{964A9ED1-100C-4EEF-A926-3E5ACBB5F4D9}"/>
    <dgm:cxn modelId="{74806E62-FD6A-4B46-B309-062F01BAE980}" srcId="{D7E43FA2-2216-4B05-A9AA-DACB1360E59F}" destId="{81176252-1391-47CA-8292-492ACF6784C4}" srcOrd="3" destOrd="0" parTransId="{178F6833-4458-4520-AFA6-ED33DD29ED7F}" sibTransId="{78D78225-6603-4BA3-83FA-A650FFE038E8}"/>
    <dgm:cxn modelId="{D4151874-1710-4207-B4F4-9F14E876ECD1}" type="presOf" srcId="{EC7B7ADF-B0CF-4371-87BA-649C6503AB90}" destId="{54F93C4D-69DD-4B6F-A62E-D66F3DE1578E}" srcOrd="0" destOrd="0" presId="urn:microsoft.com/office/officeart/2018/2/layout/IconVerticalSolidList"/>
    <dgm:cxn modelId="{C06B047D-353A-4497-B4D8-95E92965D923}" type="presOf" srcId="{78CEC38F-6C1F-46D3-BF25-1999D6BD0C81}" destId="{EB35C81B-B344-4FB5-8749-008B8F4C9A75}" srcOrd="0" destOrd="0" presId="urn:microsoft.com/office/officeart/2018/2/layout/IconVerticalSolidList"/>
    <dgm:cxn modelId="{5773A87E-8CB5-4226-BC6C-8081015B0257}" type="presOf" srcId="{81176252-1391-47CA-8292-492ACF6784C4}" destId="{D812AB47-9CD4-419F-BEE6-1E3889AEAD4F}" srcOrd="0" destOrd="0" presId="urn:microsoft.com/office/officeart/2018/2/layout/IconVerticalSolidList"/>
    <dgm:cxn modelId="{5B9D8694-3460-4BC8-9427-F00E30B1C226}" type="presOf" srcId="{D7E43FA2-2216-4B05-A9AA-DACB1360E59F}" destId="{DE83BBD6-618B-49DD-9F6E-D657049B0E43}" srcOrd="0" destOrd="0" presId="urn:microsoft.com/office/officeart/2018/2/layout/IconVerticalSolidList"/>
    <dgm:cxn modelId="{5C4AF0F9-84A7-49B7-B29E-672F4EF2E757}" type="presOf" srcId="{24D3D660-D2F6-47DC-BCB2-A4B0397AA738}" destId="{D14C5BCE-8480-44C5-AA66-F6C0FE1FE10E}" srcOrd="0" destOrd="0" presId="urn:microsoft.com/office/officeart/2018/2/layout/IconVerticalSolidList"/>
    <dgm:cxn modelId="{1E25BC73-F042-4E4E-B52D-22C2EBA85E65}" type="presParOf" srcId="{DE83BBD6-618B-49DD-9F6E-D657049B0E43}" destId="{656F6B52-591C-46D7-861D-5CC7FF240A43}" srcOrd="0" destOrd="0" presId="urn:microsoft.com/office/officeart/2018/2/layout/IconVerticalSolidList"/>
    <dgm:cxn modelId="{78DFE956-1F55-4843-AC70-F9B04BEB1F0E}" type="presParOf" srcId="{656F6B52-591C-46D7-861D-5CC7FF240A43}" destId="{616CE322-D2A1-4770-AB80-7B2FD452D392}" srcOrd="0" destOrd="0" presId="urn:microsoft.com/office/officeart/2018/2/layout/IconVerticalSolidList"/>
    <dgm:cxn modelId="{68EEF199-3E65-40F4-9003-0E473EBD9588}" type="presParOf" srcId="{656F6B52-591C-46D7-861D-5CC7FF240A43}" destId="{E8C519F2-51A8-40B9-9BF2-2C554120B043}" srcOrd="1" destOrd="0" presId="urn:microsoft.com/office/officeart/2018/2/layout/IconVerticalSolidList"/>
    <dgm:cxn modelId="{75C2E9A3-6573-47DA-BC38-3C5C7CF40CCE}" type="presParOf" srcId="{656F6B52-591C-46D7-861D-5CC7FF240A43}" destId="{51415859-294E-4B30-B5CF-B9E0C180E77B}" srcOrd="2" destOrd="0" presId="urn:microsoft.com/office/officeart/2018/2/layout/IconVerticalSolidList"/>
    <dgm:cxn modelId="{0F5CE100-D0D5-4956-810C-EFA553466056}" type="presParOf" srcId="{656F6B52-591C-46D7-861D-5CC7FF240A43}" destId="{D14C5BCE-8480-44C5-AA66-F6C0FE1FE10E}" srcOrd="3" destOrd="0" presId="urn:microsoft.com/office/officeart/2018/2/layout/IconVerticalSolidList"/>
    <dgm:cxn modelId="{88702838-C878-4969-A85A-DE8CFC79D65A}" type="presParOf" srcId="{DE83BBD6-618B-49DD-9F6E-D657049B0E43}" destId="{25680CDE-CB92-4DEA-BDB9-EAB817FAC53C}" srcOrd="1" destOrd="0" presId="urn:microsoft.com/office/officeart/2018/2/layout/IconVerticalSolidList"/>
    <dgm:cxn modelId="{3F0601C9-8A23-4FD8-BE12-F02B2EFAE1B4}" type="presParOf" srcId="{DE83BBD6-618B-49DD-9F6E-D657049B0E43}" destId="{45239826-D269-4437-B5D3-DED0EB872A5F}" srcOrd="2" destOrd="0" presId="urn:microsoft.com/office/officeart/2018/2/layout/IconVerticalSolidList"/>
    <dgm:cxn modelId="{25FC19BB-ADC2-466A-8570-9C88B32873D3}" type="presParOf" srcId="{45239826-D269-4437-B5D3-DED0EB872A5F}" destId="{5CE67235-8D48-4870-9506-A5E10DFC0508}" srcOrd="0" destOrd="0" presId="urn:microsoft.com/office/officeart/2018/2/layout/IconVerticalSolidList"/>
    <dgm:cxn modelId="{81108406-FC89-4445-ABE0-2BB64C9D2828}" type="presParOf" srcId="{45239826-D269-4437-B5D3-DED0EB872A5F}" destId="{D5C85ECA-F88C-4852-9213-F2DCC24835D8}" srcOrd="1" destOrd="0" presId="urn:microsoft.com/office/officeart/2018/2/layout/IconVerticalSolidList"/>
    <dgm:cxn modelId="{306C50ED-5596-4054-9078-6C8DE22E63C2}" type="presParOf" srcId="{45239826-D269-4437-B5D3-DED0EB872A5F}" destId="{8B90F286-E8DB-48F6-826B-0350CB6965A7}" srcOrd="2" destOrd="0" presId="urn:microsoft.com/office/officeart/2018/2/layout/IconVerticalSolidList"/>
    <dgm:cxn modelId="{690271E7-1BEE-4DF9-9431-B24D5601A6F9}" type="presParOf" srcId="{45239826-D269-4437-B5D3-DED0EB872A5F}" destId="{54F93C4D-69DD-4B6F-A62E-D66F3DE1578E}" srcOrd="3" destOrd="0" presId="urn:microsoft.com/office/officeart/2018/2/layout/IconVerticalSolidList"/>
    <dgm:cxn modelId="{3C3E1EB2-9CBA-44D0-88A9-450E428AC6C4}" type="presParOf" srcId="{DE83BBD6-618B-49DD-9F6E-D657049B0E43}" destId="{8D415D7B-7601-40D3-9C7B-74CA9B16AD2D}" srcOrd="3" destOrd="0" presId="urn:microsoft.com/office/officeart/2018/2/layout/IconVerticalSolidList"/>
    <dgm:cxn modelId="{A7FAA0AB-3208-43E1-947E-1E3543492F2A}" type="presParOf" srcId="{DE83BBD6-618B-49DD-9F6E-D657049B0E43}" destId="{6C399506-42E4-49BD-BCED-ED997C836398}" srcOrd="4" destOrd="0" presId="urn:microsoft.com/office/officeart/2018/2/layout/IconVerticalSolidList"/>
    <dgm:cxn modelId="{B70B958E-CBA1-4361-A3BE-2BBC0CED47DA}" type="presParOf" srcId="{6C399506-42E4-49BD-BCED-ED997C836398}" destId="{725D926A-ADED-4555-A929-C88D200ED7F2}" srcOrd="0" destOrd="0" presId="urn:microsoft.com/office/officeart/2018/2/layout/IconVerticalSolidList"/>
    <dgm:cxn modelId="{873B41BA-FA03-4AD4-9980-A5D7A837FA40}" type="presParOf" srcId="{6C399506-42E4-49BD-BCED-ED997C836398}" destId="{159618F6-9AD9-43EA-98EA-380DD193A1C3}" srcOrd="1" destOrd="0" presId="urn:microsoft.com/office/officeart/2018/2/layout/IconVerticalSolidList"/>
    <dgm:cxn modelId="{4667C7B4-BC8B-4803-93AF-501CCFA38C07}" type="presParOf" srcId="{6C399506-42E4-49BD-BCED-ED997C836398}" destId="{717A03C1-A3BB-43BD-B40F-D5C8444DCF4E}" srcOrd="2" destOrd="0" presId="urn:microsoft.com/office/officeart/2018/2/layout/IconVerticalSolidList"/>
    <dgm:cxn modelId="{46E4292D-A036-42D1-BF9E-A3AAC9EC5419}" type="presParOf" srcId="{6C399506-42E4-49BD-BCED-ED997C836398}" destId="{EB35C81B-B344-4FB5-8749-008B8F4C9A75}" srcOrd="3" destOrd="0" presId="urn:microsoft.com/office/officeart/2018/2/layout/IconVerticalSolidList"/>
    <dgm:cxn modelId="{13D9363B-EB30-4DBA-A97D-DEDBA4BB2924}" type="presParOf" srcId="{DE83BBD6-618B-49DD-9F6E-D657049B0E43}" destId="{4E9732DB-A83C-413A-BD6B-EF9CFAB6A45D}" srcOrd="5" destOrd="0" presId="urn:microsoft.com/office/officeart/2018/2/layout/IconVerticalSolidList"/>
    <dgm:cxn modelId="{12D00024-E56A-41C4-9C18-4B34A9AA49A4}" type="presParOf" srcId="{DE83BBD6-618B-49DD-9F6E-D657049B0E43}" destId="{E16B0264-9D04-45FA-9367-6394D7C3692E}" srcOrd="6" destOrd="0" presId="urn:microsoft.com/office/officeart/2018/2/layout/IconVerticalSolidList"/>
    <dgm:cxn modelId="{DAF221C3-AA79-4B68-BB9E-6603569762C0}" type="presParOf" srcId="{E16B0264-9D04-45FA-9367-6394D7C3692E}" destId="{7B3FBF78-3AF1-4BD5-81F7-C12059F4E55B}" srcOrd="0" destOrd="0" presId="urn:microsoft.com/office/officeart/2018/2/layout/IconVerticalSolidList"/>
    <dgm:cxn modelId="{67E82C99-2810-4C40-B6E6-9C79132F06C3}" type="presParOf" srcId="{E16B0264-9D04-45FA-9367-6394D7C3692E}" destId="{32135D51-C06D-439B-9769-66082E055543}" srcOrd="1" destOrd="0" presId="urn:microsoft.com/office/officeart/2018/2/layout/IconVerticalSolidList"/>
    <dgm:cxn modelId="{75C34F49-C470-4743-886E-F970FAE0B569}" type="presParOf" srcId="{E16B0264-9D04-45FA-9367-6394D7C3692E}" destId="{4915D1D9-8413-4388-B856-03C31ED08662}" srcOrd="2" destOrd="0" presId="urn:microsoft.com/office/officeart/2018/2/layout/IconVerticalSolidList"/>
    <dgm:cxn modelId="{7DFD38D0-66C4-424D-BA4F-5CDA62960AE6}" type="presParOf" srcId="{E16B0264-9D04-45FA-9367-6394D7C3692E}" destId="{D812AB47-9CD4-419F-BEE6-1E3889AEAD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55E253-962E-4E94-92D4-3BBFCCA9B1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1D8AC9-7C7A-455B-8BFB-2A81510CC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Having to set up Android Studio also includes having to install SDK components that are required for development.</a:t>
          </a:r>
        </a:p>
      </dgm:t>
    </dgm:pt>
    <dgm:pt modelId="{128B0C14-2466-4065-A500-FA5E79F4208B}" type="parTrans" cxnId="{7A81653B-02CC-4974-BFC0-34E1C541848D}">
      <dgm:prSet/>
      <dgm:spPr/>
      <dgm:t>
        <a:bodyPr/>
        <a:lstStyle/>
        <a:p>
          <a:endParaRPr lang="en-US"/>
        </a:p>
      </dgm:t>
    </dgm:pt>
    <dgm:pt modelId="{49D56E3B-00DB-4B19-ACFD-C41CF8E546C4}" type="sibTrans" cxnId="{7A81653B-02CC-4974-BFC0-34E1C541848D}">
      <dgm:prSet/>
      <dgm:spPr/>
      <dgm:t>
        <a:bodyPr/>
        <a:lstStyle/>
        <a:p>
          <a:endParaRPr lang="en-US"/>
        </a:p>
      </dgm:t>
    </dgm:pt>
    <dgm:pt modelId="{4B34E185-B0BF-421F-8471-95DE4CB40C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Figuring out how Studio works, such as when creating a new project, we had to set up the emulator, and learn how to run the app on the emulator for the first time</a:t>
          </a:r>
        </a:p>
      </dgm:t>
    </dgm:pt>
    <dgm:pt modelId="{6F608943-9AA0-4E7D-9756-8C4D62321F5D}" type="parTrans" cxnId="{A2EEDDB4-5B96-42A3-B3D3-9C13D04337A2}">
      <dgm:prSet/>
      <dgm:spPr/>
      <dgm:t>
        <a:bodyPr/>
        <a:lstStyle/>
        <a:p>
          <a:endParaRPr lang="en-US"/>
        </a:p>
      </dgm:t>
    </dgm:pt>
    <dgm:pt modelId="{DA102375-98CC-43A0-8206-3E5719659A65}" type="sibTrans" cxnId="{A2EEDDB4-5B96-42A3-B3D3-9C13D04337A2}">
      <dgm:prSet/>
      <dgm:spPr/>
      <dgm:t>
        <a:bodyPr/>
        <a:lstStyle/>
        <a:p>
          <a:endParaRPr lang="en-US"/>
        </a:p>
      </dgm:t>
    </dgm:pt>
    <dgm:pt modelId="{2028AE3C-0DC5-42DE-BC16-64A65F3CD309}" type="pres">
      <dgm:prSet presAssocID="{B255E253-962E-4E94-92D4-3BBFCCA9B1E1}" presName="root" presStyleCnt="0">
        <dgm:presLayoutVars>
          <dgm:dir/>
          <dgm:resizeHandles val="exact"/>
        </dgm:presLayoutVars>
      </dgm:prSet>
      <dgm:spPr/>
    </dgm:pt>
    <dgm:pt modelId="{841420CC-EA14-4A20-AB7F-38CAC251392A}" type="pres">
      <dgm:prSet presAssocID="{521D8AC9-7C7A-455B-8BFB-2A81510CC5DD}" presName="compNode" presStyleCnt="0"/>
      <dgm:spPr/>
    </dgm:pt>
    <dgm:pt modelId="{B94D1AD0-815F-49DA-90AE-04AEE2723D3F}" type="pres">
      <dgm:prSet presAssocID="{521D8AC9-7C7A-455B-8BFB-2A81510CC5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D9097E24-7312-447F-B75F-045EEAE5A948}" type="pres">
      <dgm:prSet presAssocID="{521D8AC9-7C7A-455B-8BFB-2A81510CC5DD}" presName="spaceRect" presStyleCnt="0"/>
      <dgm:spPr/>
    </dgm:pt>
    <dgm:pt modelId="{DCB94302-5E24-422B-9422-3DC16D485EFE}" type="pres">
      <dgm:prSet presAssocID="{521D8AC9-7C7A-455B-8BFB-2A81510CC5DD}" presName="textRect" presStyleLbl="revTx" presStyleIdx="0" presStyleCnt="2">
        <dgm:presLayoutVars>
          <dgm:chMax val="1"/>
          <dgm:chPref val="1"/>
        </dgm:presLayoutVars>
      </dgm:prSet>
      <dgm:spPr/>
    </dgm:pt>
    <dgm:pt modelId="{41FA18DB-059B-43B9-9E21-1CE8C339BA71}" type="pres">
      <dgm:prSet presAssocID="{49D56E3B-00DB-4B19-ACFD-C41CF8E546C4}" presName="sibTrans" presStyleCnt="0"/>
      <dgm:spPr/>
    </dgm:pt>
    <dgm:pt modelId="{A1250690-994F-46B6-ABCD-F9540F41699B}" type="pres">
      <dgm:prSet presAssocID="{4B34E185-B0BF-421F-8471-95DE4CB40C54}" presName="compNode" presStyleCnt="0"/>
      <dgm:spPr/>
    </dgm:pt>
    <dgm:pt modelId="{96BB0D04-34AC-41D7-9468-F0DE73CA2EE5}" type="pres">
      <dgm:prSet presAssocID="{4B34E185-B0BF-421F-8471-95DE4CB40C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5BC362C-FF0F-43B5-8ECC-ADB5F7E5C677}" type="pres">
      <dgm:prSet presAssocID="{4B34E185-B0BF-421F-8471-95DE4CB40C54}" presName="spaceRect" presStyleCnt="0"/>
      <dgm:spPr/>
    </dgm:pt>
    <dgm:pt modelId="{C5B3DE23-CFCB-4559-8EDB-063699CAE700}" type="pres">
      <dgm:prSet presAssocID="{4B34E185-B0BF-421F-8471-95DE4CB40C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497ED11-4B2F-467C-9CC5-38E8AA6CA731}" type="presOf" srcId="{521D8AC9-7C7A-455B-8BFB-2A81510CC5DD}" destId="{DCB94302-5E24-422B-9422-3DC16D485EFE}" srcOrd="0" destOrd="0" presId="urn:microsoft.com/office/officeart/2018/2/layout/IconLabelList"/>
    <dgm:cxn modelId="{7A81653B-02CC-4974-BFC0-34E1C541848D}" srcId="{B255E253-962E-4E94-92D4-3BBFCCA9B1E1}" destId="{521D8AC9-7C7A-455B-8BFB-2A81510CC5DD}" srcOrd="0" destOrd="0" parTransId="{128B0C14-2466-4065-A500-FA5E79F4208B}" sibTransId="{49D56E3B-00DB-4B19-ACFD-C41CF8E546C4}"/>
    <dgm:cxn modelId="{E0C09486-4BF1-415B-97DB-84764A6BEC59}" type="presOf" srcId="{4B34E185-B0BF-421F-8471-95DE4CB40C54}" destId="{C5B3DE23-CFCB-4559-8EDB-063699CAE700}" srcOrd="0" destOrd="0" presId="urn:microsoft.com/office/officeart/2018/2/layout/IconLabelList"/>
    <dgm:cxn modelId="{2456749A-F97F-4848-8D8E-86AA01A568E7}" type="presOf" srcId="{B255E253-962E-4E94-92D4-3BBFCCA9B1E1}" destId="{2028AE3C-0DC5-42DE-BC16-64A65F3CD309}" srcOrd="0" destOrd="0" presId="urn:microsoft.com/office/officeart/2018/2/layout/IconLabelList"/>
    <dgm:cxn modelId="{A2EEDDB4-5B96-42A3-B3D3-9C13D04337A2}" srcId="{B255E253-962E-4E94-92D4-3BBFCCA9B1E1}" destId="{4B34E185-B0BF-421F-8471-95DE4CB40C54}" srcOrd="1" destOrd="0" parTransId="{6F608943-9AA0-4E7D-9756-8C4D62321F5D}" sibTransId="{DA102375-98CC-43A0-8206-3E5719659A65}"/>
    <dgm:cxn modelId="{4F461CFB-4259-449C-8F0A-CEB4A5567ECF}" type="presParOf" srcId="{2028AE3C-0DC5-42DE-BC16-64A65F3CD309}" destId="{841420CC-EA14-4A20-AB7F-38CAC251392A}" srcOrd="0" destOrd="0" presId="urn:microsoft.com/office/officeart/2018/2/layout/IconLabelList"/>
    <dgm:cxn modelId="{E1BED9DE-D01D-4C55-9AE0-9B8630A0B4F5}" type="presParOf" srcId="{841420CC-EA14-4A20-AB7F-38CAC251392A}" destId="{B94D1AD0-815F-49DA-90AE-04AEE2723D3F}" srcOrd="0" destOrd="0" presId="urn:microsoft.com/office/officeart/2018/2/layout/IconLabelList"/>
    <dgm:cxn modelId="{91173FA8-6BF2-4B8B-A075-6C65F367318B}" type="presParOf" srcId="{841420CC-EA14-4A20-AB7F-38CAC251392A}" destId="{D9097E24-7312-447F-B75F-045EEAE5A948}" srcOrd="1" destOrd="0" presId="urn:microsoft.com/office/officeart/2018/2/layout/IconLabelList"/>
    <dgm:cxn modelId="{A24CA04F-29A7-42CB-A0CD-446F550C219F}" type="presParOf" srcId="{841420CC-EA14-4A20-AB7F-38CAC251392A}" destId="{DCB94302-5E24-422B-9422-3DC16D485EFE}" srcOrd="2" destOrd="0" presId="urn:microsoft.com/office/officeart/2018/2/layout/IconLabelList"/>
    <dgm:cxn modelId="{FC827AB2-0E75-464E-8A06-B24D150FE7D1}" type="presParOf" srcId="{2028AE3C-0DC5-42DE-BC16-64A65F3CD309}" destId="{41FA18DB-059B-43B9-9E21-1CE8C339BA71}" srcOrd="1" destOrd="0" presId="urn:microsoft.com/office/officeart/2018/2/layout/IconLabelList"/>
    <dgm:cxn modelId="{48FC8B80-609B-41EA-821F-0EC8DF0914C0}" type="presParOf" srcId="{2028AE3C-0DC5-42DE-BC16-64A65F3CD309}" destId="{A1250690-994F-46B6-ABCD-F9540F41699B}" srcOrd="2" destOrd="0" presId="urn:microsoft.com/office/officeart/2018/2/layout/IconLabelList"/>
    <dgm:cxn modelId="{009E044D-D8CE-4E32-B678-87013EBC4211}" type="presParOf" srcId="{A1250690-994F-46B6-ABCD-F9540F41699B}" destId="{96BB0D04-34AC-41D7-9468-F0DE73CA2EE5}" srcOrd="0" destOrd="0" presId="urn:microsoft.com/office/officeart/2018/2/layout/IconLabelList"/>
    <dgm:cxn modelId="{D0ABDD18-4D27-4B5E-9B22-39C8E3B66B42}" type="presParOf" srcId="{A1250690-994F-46B6-ABCD-F9540F41699B}" destId="{05BC362C-FF0F-43B5-8ECC-ADB5F7E5C677}" srcOrd="1" destOrd="0" presId="urn:microsoft.com/office/officeart/2018/2/layout/IconLabelList"/>
    <dgm:cxn modelId="{16C31DA8-C624-4489-9FFD-594D5A0253A6}" type="presParOf" srcId="{A1250690-994F-46B6-ABCD-F9540F41699B}" destId="{C5B3DE23-CFCB-4559-8EDB-063699CAE7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4766F8-73CE-4E1D-A1F5-23DBD622A3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ADB888-983D-41B1-89EA-BE9ECD286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sequence diagram is a good way to visualize and validate runtime scenarios.</a:t>
          </a:r>
        </a:p>
      </dgm:t>
    </dgm:pt>
    <dgm:pt modelId="{68500DA5-48C4-4E47-A369-0C51A95919DD}" type="parTrans" cxnId="{0DAE14AF-C847-46CC-9DEF-AC1ACD0E125E}">
      <dgm:prSet/>
      <dgm:spPr/>
      <dgm:t>
        <a:bodyPr/>
        <a:lstStyle/>
        <a:p>
          <a:endParaRPr lang="en-US"/>
        </a:p>
      </dgm:t>
    </dgm:pt>
    <dgm:pt modelId="{AE9DF6B5-A5CD-41AE-A58A-2A4DBD5B1ACE}" type="sibTrans" cxnId="{0DAE14AF-C847-46CC-9DEF-AC1ACD0E125E}">
      <dgm:prSet/>
      <dgm:spPr/>
      <dgm:t>
        <a:bodyPr/>
        <a:lstStyle/>
        <a:p>
          <a:endParaRPr lang="en-US"/>
        </a:p>
      </dgm:t>
    </dgm:pt>
    <dgm:pt modelId="{E56475E0-05F4-4F14-882B-BCD949A7C4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can predict how the system might behave and help us discover responsibilities we may need to have when modeling the system.</a:t>
          </a:r>
        </a:p>
      </dgm:t>
    </dgm:pt>
    <dgm:pt modelId="{CC67FC9C-F011-49DC-A5C5-8847572BE7D6}" type="parTrans" cxnId="{6D14110E-9D02-4BCC-B53C-ED9C5BA05D78}">
      <dgm:prSet/>
      <dgm:spPr/>
      <dgm:t>
        <a:bodyPr/>
        <a:lstStyle/>
        <a:p>
          <a:endParaRPr lang="en-US"/>
        </a:p>
      </dgm:t>
    </dgm:pt>
    <dgm:pt modelId="{5BC9ADA5-7016-4EF1-A7F4-DC19910B9E9A}" type="sibTrans" cxnId="{6D14110E-9D02-4BCC-B53C-ED9C5BA05D78}">
      <dgm:prSet/>
      <dgm:spPr/>
      <dgm:t>
        <a:bodyPr/>
        <a:lstStyle/>
        <a:p>
          <a:endParaRPr lang="en-US"/>
        </a:p>
      </dgm:t>
    </dgm:pt>
    <dgm:pt modelId="{218B6B86-C4A8-4F19-8EA5-AA1672272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requirements expressed in the use cases are used in sequence diagrams in further detail</a:t>
          </a:r>
        </a:p>
      </dgm:t>
    </dgm:pt>
    <dgm:pt modelId="{FBAEB429-81F2-4647-A757-725FB78F499E}" type="parTrans" cxnId="{F4BD23F2-9CEC-47F4-B986-21722352E6F7}">
      <dgm:prSet/>
      <dgm:spPr/>
      <dgm:t>
        <a:bodyPr/>
        <a:lstStyle/>
        <a:p>
          <a:endParaRPr lang="en-US"/>
        </a:p>
      </dgm:t>
    </dgm:pt>
    <dgm:pt modelId="{89042E73-1279-4CE0-A369-16A5AF431C32}" type="sibTrans" cxnId="{F4BD23F2-9CEC-47F4-B986-21722352E6F7}">
      <dgm:prSet/>
      <dgm:spPr/>
      <dgm:t>
        <a:bodyPr/>
        <a:lstStyle/>
        <a:p>
          <a:endParaRPr lang="en-US"/>
        </a:p>
      </dgm:t>
    </dgm:pt>
    <dgm:pt modelId="{3E1BE85A-4C0C-405D-9E6F-D2DC15E35808}" type="pres">
      <dgm:prSet presAssocID="{104766F8-73CE-4E1D-A1F5-23DBD622A3C0}" presName="root" presStyleCnt="0">
        <dgm:presLayoutVars>
          <dgm:dir/>
          <dgm:resizeHandles val="exact"/>
        </dgm:presLayoutVars>
      </dgm:prSet>
      <dgm:spPr/>
    </dgm:pt>
    <dgm:pt modelId="{874391B4-B8A4-4981-A452-FF70CCEE042B}" type="pres">
      <dgm:prSet presAssocID="{D2ADB888-983D-41B1-89EA-BE9ECD286CD8}" presName="compNode" presStyleCnt="0"/>
      <dgm:spPr/>
    </dgm:pt>
    <dgm:pt modelId="{D9D2D8CF-3092-4C49-9D30-067CE1013B32}" type="pres">
      <dgm:prSet presAssocID="{D2ADB888-983D-41B1-89EA-BE9ECD286CD8}" presName="bgRect" presStyleLbl="bgShp" presStyleIdx="0" presStyleCnt="3"/>
      <dgm:spPr/>
    </dgm:pt>
    <dgm:pt modelId="{8A932A00-F762-4997-A49C-6DF1FAA4B662}" type="pres">
      <dgm:prSet presAssocID="{D2ADB888-983D-41B1-89EA-BE9ECD286C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784A682-063F-4FFB-BE7F-6EF5B623D448}" type="pres">
      <dgm:prSet presAssocID="{D2ADB888-983D-41B1-89EA-BE9ECD286CD8}" presName="spaceRect" presStyleCnt="0"/>
      <dgm:spPr/>
    </dgm:pt>
    <dgm:pt modelId="{F43D44D2-9CD1-42AB-84BD-323B9317903F}" type="pres">
      <dgm:prSet presAssocID="{D2ADB888-983D-41B1-89EA-BE9ECD286CD8}" presName="parTx" presStyleLbl="revTx" presStyleIdx="0" presStyleCnt="3">
        <dgm:presLayoutVars>
          <dgm:chMax val="0"/>
          <dgm:chPref val="0"/>
        </dgm:presLayoutVars>
      </dgm:prSet>
      <dgm:spPr/>
    </dgm:pt>
    <dgm:pt modelId="{6513F105-9374-48FC-9A42-1133BBDDB099}" type="pres">
      <dgm:prSet presAssocID="{AE9DF6B5-A5CD-41AE-A58A-2A4DBD5B1ACE}" presName="sibTrans" presStyleCnt="0"/>
      <dgm:spPr/>
    </dgm:pt>
    <dgm:pt modelId="{67FA9B12-2D2A-4BFD-88C3-43D7CCBB765A}" type="pres">
      <dgm:prSet presAssocID="{E56475E0-05F4-4F14-882B-BCD949A7C4AE}" presName="compNode" presStyleCnt="0"/>
      <dgm:spPr/>
    </dgm:pt>
    <dgm:pt modelId="{C09CCB88-B633-4ADF-A9C0-955ADC5E2E0F}" type="pres">
      <dgm:prSet presAssocID="{E56475E0-05F4-4F14-882B-BCD949A7C4AE}" presName="bgRect" presStyleLbl="bgShp" presStyleIdx="1" presStyleCnt="3"/>
      <dgm:spPr/>
    </dgm:pt>
    <dgm:pt modelId="{059FC425-F1E4-4651-BB7F-63E26C7D1C6D}" type="pres">
      <dgm:prSet presAssocID="{E56475E0-05F4-4F14-882B-BCD949A7C4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B030EF65-38CE-48E3-A9C2-D6E86B8916E2}" type="pres">
      <dgm:prSet presAssocID="{E56475E0-05F4-4F14-882B-BCD949A7C4AE}" presName="spaceRect" presStyleCnt="0"/>
      <dgm:spPr/>
    </dgm:pt>
    <dgm:pt modelId="{8C383C77-BD94-4D38-9CD4-541D60384C0B}" type="pres">
      <dgm:prSet presAssocID="{E56475E0-05F4-4F14-882B-BCD949A7C4AE}" presName="parTx" presStyleLbl="revTx" presStyleIdx="1" presStyleCnt="3">
        <dgm:presLayoutVars>
          <dgm:chMax val="0"/>
          <dgm:chPref val="0"/>
        </dgm:presLayoutVars>
      </dgm:prSet>
      <dgm:spPr/>
    </dgm:pt>
    <dgm:pt modelId="{1B0A8BAE-5510-4E19-A31A-7CCB425F30EF}" type="pres">
      <dgm:prSet presAssocID="{5BC9ADA5-7016-4EF1-A7F4-DC19910B9E9A}" presName="sibTrans" presStyleCnt="0"/>
      <dgm:spPr/>
    </dgm:pt>
    <dgm:pt modelId="{896D808D-C0E5-423E-B6D3-7B81602B4573}" type="pres">
      <dgm:prSet presAssocID="{218B6B86-C4A8-4F19-8EA5-AA167227295E}" presName="compNode" presStyleCnt="0"/>
      <dgm:spPr/>
    </dgm:pt>
    <dgm:pt modelId="{C132C350-2107-4602-8818-B39C607BE20D}" type="pres">
      <dgm:prSet presAssocID="{218B6B86-C4A8-4F19-8EA5-AA167227295E}" presName="bgRect" presStyleLbl="bgShp" presStyleIdx="2" presStyleCnt="3"/>
      <dgm:spPr/>
    </dgm:pt>
    <dgm:pt modelId="{F58A1710-BE06-4F41-8231-5D98E0336960}" type="pres">
      <dgm:prSet presAssocID="{218B6B86-C4A8-4F19-8EA5-AA16722729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D781DA-D6A8-4BEC-B60E-04DC553B715D}" type="pres">
      <dgm:prSet presAssocID="{218B6B86-C4A8-4F19-8EA5-AA167227295E}" presName="spaceRect" presStyleCnt="0"/>
      <dgm:spPr/>
    </dgm:pt>
    <dgm:pt modelId="{F58813B0-7062-4AEA-AD2B-64761CAB567B}" type="pres">
      <dgm:prSet presAssocID="{218B6B86-C4A8-4F19-8EA5-AA16722729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D14110E-9D02-4BCC-B53C-ED9C5BA05D78}" srcId="{104766F8-73CE-4E1D-A1F5-23DBD622A3C0}" destId="{E56475E0-05F4-4F14-882B-BCD949A7C4AE}" srcOrd="1" destOrd="0" parTransId="{CC67FC9C-F011-49DC-A5C5-8847572BE7D6}" sibTransId="{5BC9ADA5-7016-4EF1-A7F4-DC19910B9E9A}"/>
    <dgm:cxn modelId="{0C9DB81B-0F3F-4DD0-9EEF-BE13583E155E}" type="presOf" srcId="{218B6B86-C4A8-4F19-8EA5-AA167227295E}" destId="{F58813B0-7062-4AEA-AD2B-64761CAB567B}" srcOrd="0" destOrd="0" presId="urn:microsoft.com/office/officeart/2018/2/layout/IconVerticalSolidList"/>
    <dgm:cxn modelId="{4CC99334-9591-4C52-8104-22CAE3EA9B52}" type="presOf" srcId="{E56475E0-05F4-4F14-882B-BCD949A7C4AE}" destId="{8C383C77-BD94-4D38-9CD4-541D60384C0B}" srcOrd="0" destOrd="0" presId="urn:microsoft.com/office/officeart/2018/2/layout/IconVerticalSolidList"/>
    <dgm:cxn modelId="{11F55659-1170-4174-ABDB-8F2796A18DA5}" type="presOf" srcId="{104766F8-73CE-4E1D-A1F5-23DBD622A3C0}" destId="{3E1BE85A-4C0C-405D-9E6F-D2DC15E35808}" srcOrd="0" destOrd="0" presId="urn:microsoft.com/office/officeart/2018/2/layout/IconVerticalSolidList"/>
    <dgm:cxn modelId="{89B90692-1D85-48D1-B198-40EE46537F14}" type="presOf" srcId="{D2ADB888-983D-41B1-89EA-BE9ECD286CD8}" destId="{F43D44D2-9CD1-42AB-84BD-323B9317903F}" srcOrd="0" destOrd="0" presId="urn:microsoft.com/office/officeart/2018/2/layout/IconVerticalSolidList"/>
    <dgm:cxn modelId="{0DAE14AF-C847-46CC-9DEF-AC1ACD0E125E}" srcId="{104766F8-73CE-4E1D-A1F5-23DBD622A3C0}" destId="{D2ADB888-983D-41B1-89EA-BE9ECD286CD8}" srcOrd="0" destOrd="0" parTransId="{68500DA5-48C4-4E47-A369-0C51A95919DD}" sibTransId="{AE9DF6B5-A5CD-41AE-A58A-2A4DBD5B1ACE}"/>
    <dgm:cxn modelId="{F4BD23F2-9CEC-47F4-B986-21722352E6F7}" srcId="{104766F8-73CE-4E1D-A1F5-23DBD622A3C0}" destId="{218B6B86-C4A8-4F19-8EA5-AA167227295E}" srcOrd="2" destOrd="0" parTransId="{FBAEB429-81F2-4647-A757-725FB78F499E}" sibTransId="{89042E73-1279-4CE0-A369-16A5AF431C32}"/>
    <dgm:cxn modelId="{0560C4A1-F045-4F5D-BEA4-66187F966C41}" type="presParOf" srcId="{3E1BE85A-4C0C-405D-9E6F-D2DC15E35808}" destId="{874391B4-B8A4-4981-A452-FF70CCEE042B}" srcOrd="0" destOrd="0" presId="urn:microsoft.com/office/officeart/2018/2/layout/IconVerticalSolidList"/>
    <dgm:cxn modelId="{617DB011-7267-4C06-9117-FC9CBAFFCC96}" type="presParOf" srcId="{874391B4-B8A4-4981-A452-FF70CCEE042B}" destId="{D9D2D8CF-3092-4C49-9D30-067CE1013B32}" srcOrd="0" destOrd="0" presId="urn:microsoft.com/office/officeart/2018/2/layout/IconVerticalSolidList"/>
    <dgm:cxn modelId="{F50C7E34-5A9F-4FE7-BAF8-1ABFD2EF8EF3}" type="presParOf" srcId="{874391B4-B8A4-4981-A452-FF70CCEE042B}" destId="{8A932A00-F762-4997-A49C-6DF1FAA4B662}" srcOrd="1" destOrd="0" presId="urn:microsoft.com/office/officeart/2018/2/layout/IconVerticalSolidList"/>
    <dgm:cxn modelId="{670DE6D7-F451-4B08-B344-54EDFD197A7B}" type="presParOf" srcId="{874391B4-B8A4-4981-A452-FF70CCEE042B}" destId="{5784A682-063F-4FFB-BE7F-6EF5B623D448}" srcOrd="2" destOrd="0" presId="urn:microsoft.com/office/officeart/2018/2/layout/IconVerticalSolidList"/>
    <dgm:cxn modelId="{0A037A8B-2872-4547-A046-D9CA8FAD8DEA}" type="presParOf" srcId="{874391B4-B8A4-4981-A452-FF70CCEE042B}" destId="{F43D44D2-9CD1-42AB-84BD-323B9317903F}" srcOrd="3" destOrd="0" presId="urn:microsoft.com/office/officeart/2018/2/layout/IconVerticalSolidList"/>
    <dgm:cxn modelId="{7EEC01CE-8577-4602-A94B-635F309C62AF}" type="presParOf" srcId="{3E1BE85A-4C0C-405D-9E6F-D2DC15E35808}" destId="{6513F105-9374-48FC-9A42-1133BBDDB099}" srcOrd="1" destOrd="0" presId="urn:microsoft.com/office/officeart/2018/2/layout/IconVerticalSolidList"/>
    <dgm:cxn modelId="{6721A539-E46C-49A7-BF07-B080F47B4A8C}" type="presParOf" srcId="{3E1BE85A-4C0C-405D-9E6F-D2DC15E35808}" destId="{67FA9B12-2D2A-4BFD-88C3-43D7CCBB765A}" srcOrd="2" destOrd="0" presId="urn:microsoft.com/office/officeart/2018/2/layout/IconVerticalSolidList"/>
    <dgm:cxn modelId="{5F38E499-17AB-4C59-B570-0AB39CA3EB9E}" type="presParOf" srcId="{67FA9B12-2D2A-4BFD-88C3-43D7CCBB765A}" destId="{C09CCB88-B633-4ADF-A9C0-955ADC5E2E0F}" srcOrd="0" destOrd="0" presId="urn:microsoft.com/office/officeart/2018/2/layout/IconVerticalSolidList"/>
    <dgm:cxn modelId="{83E37EF3-EE96-4EEB-B946-7C4553AC2327}" type="presParOf" srcId="{67FA9B12-2D2A-4BFD-88C3-43D7CCBB765A}" destId="{059FC425-F1E4-4651-BB7F-63E26C7D1C6D}" srcOrd="1" destOrd="0" presId="urn:microsoft.com/office/officeart/2018/2/layout/IconVerticalSolidList"/>
    <dgm:cxn modelId="{625184E1-93A4-46DD-9D1C-B9001CDB4495}" type="presParOf" srcId="{67FA9B12-2D2A-4BFD-88C3-43D7CCBB765A}" destId="{B030EF65-38CE-48E3-A9C2-D6E86B8916E2}" srcOrd="2" destOrd="0" presId="urn:microsoft.com/office/officeart/2018/2/layout/IconVerticalSolidList"/>
    <dgm:cxn modelId="{6DA5C215-9FE7-4796-8F19-786B3F6E05BB}" type="presParOf" srcId="{67FA9B12-2D2A-4BFD-88C3-43D7CCBB765A}" destId="{8C383C77-BD94-4D38-9CD4-541D60384C0B}" srcOrd="3" destOrd="0" presId="urn:microsoft.com/office/officeart/2018/2/layout/IconVerticalSolidList"/>
    <dgm:cxn modelId="{63898853-2B1D-4C1C-8D29-EC3147338B3E}" type="presParOf" srcId="{3E1BE85A-4C0C-405D-9E6F-D2DC15E35808}" destId="{1B0A8BAE-5510-4E19-A31A-7CCB425F30EF}" srcOrd="3" destOrd="0" presId="urn:microsoft.com/office/officeart/2018/2/layout/IconVerticalSolidList"/>
    <dgm:cxn modelId="{B5C5CDB8-A8A5-4C29-90BE-823D16CD083C}" type="presParOf" srcId="{3E1BE85A-4C0C-405D-9E6F-D2DC15E35808}" destId="{896D808D-C0E5-423E-B6D3-7B81602B4573}" srcOrd="4" destOrd="0" presId="urn:microsoft.com/office/officeart/2018/2/layout/IconVerticalSolidList"/>
    <dgm:cxn modelId="{11C2457A-56F4-4408-A225-D14248CE5F1E}" type="presParOf" srcId="{896D808D-C0E5-423E-B6D3-7B81602B4573}" destId="{C132C350-2107-4602-8818-B39C607BE20D}" srcOrd="0" destOrd="0" presId="urn:microsoft.com/office/officeart/2018/2/layout/IconVerticalSolidList"/>
    <dgm:cxn modelId="{F6B66EC6-0291-4531-AA57-FBF9C0C05921}" type="presParOf" srcId="{896D808D-C0E5-423E-B6D3-7B81602B4573}" destId="{F58A1710-BE06-4F41-8231-5D98E0336960}" srcOrd="1" destOrd="0" presId="urn:microsoft.com/office/officeart/2018/2/layout/IconVerticalSolidList"/>
    <dgm:cxn modelId="{DAD23E0B-ED11-46A0-BBB2-33AAF162FF18}" type="presParOf" srcId="{896D808D-C0E5-423E-B6D3-7B81602B4573}" destId="{B5D781DA-D6A8-4BEC-B60E-04DC553B715D}" srcOrd="2" destOrd="0" presId="urn:microsoft.com/office/officeart/2018/2/layout/IconVerticalSolidList"/>
    <dgm:cxn modelId="{7534BB03-F0AE-4F27-993A-FB3BB3AF02FE}" type="presParOf" srcId="{896D808D-C0E5-423E-B6D3-7B81602B4573}" destId="{F58813B0-7062-4AEA-AD2B-64761CAB56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EC85D4-877C-414A-BF95-E85EB646BE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B620C2-D547-409B-9A1A-756347CEE5B9}">
      <dgm:prSet/>
      <dgm:spPr/>
      <dgm:t>
        <a:bodyPr/>
        <a:lstStyle/>
        <a:p>
          <a:r>
            <a:rPr lang="en-US"/>
            <a:t>Creating</a:t>
          </a:r>
        </a:p>
      </dgm:t>
    </dgm:pt>
    <dgm:pt modelId="{920C9F92-5DA2-4377-BEA1-F1311CCB819D}" type="parTrans" cxnId="{54A03460-5B20-419A-A22C-3A97D3FB734C}">
      <dgm:prSet/>
      <dgm:spPr/>
      <dgm:t>
        <a:bodyPr/>
        <a:lstStyle/>
        <a:p>
          <a:endParaRPr lang="en-US"/>
        </a:p>
      </dgm:t>
    </dgm:pt>
    <dgm:pt modelId="{68B6B3F5-93FF-42A6-AAEF-8E7B42A58603}" type="sibTrans" cxnId="{54A03460-5B20-419A-A22C-3A97D3FB734C}">
      <dgm:prSet/>
      <dgm:spPr/>
      <dgm:t>
        <a:bodyPr/>
        <a:lstStyle/>
        <a:p>
          <a:endParaRPr lang="en-US"/>
        </a:p>
      </dgm:t>
    </dgm:pt>
    <dgm:pt modelId="{2DC1D41A-0E90-4FDE-9853-38FFF332887F}">
      <dgm:prSet/>
      <dgm:spPr/>
      <dgm:t>
        <a:bodyPr/>
        <a:lstStyle/>
        <a:p>
          <a:r>
            <a:rPr lang="en-US"/>
            <a:t>Creating a database and connecting it to our application</a:t>
          </a:r>
        </a:p>
      </dgm:t>
    </dgm:pt>
    <dgm:pt modelId="{CD64E3A4-2854-4024-BC2A-D16F75CAB445}" type="parTrans" cxnId="{CCE938BE-1AD3-40E2-BC9C-2CA56C6F1D3B}">
      <dgm:prSet/>
      <dgm:spPr/>
      <dgm:t>
        <a:bodyPr/>
        <a:lstStyle/>
        <a:p>
          <a:endParaRPr lang="en-US"/>
        </a:p>
      </dgm:t>
    </dgm:pt>
    <dgm:pt modelId="{D3A3A9C3-6292-4D0A-A7C9-14E3800D9D93}" type="sibTrans" cxnId="{CCE938BE-1AD3-40E2-BC9C-2CA56C6F1D3B}">
      <dgm:prSet/>
      <dgm:spPr/>
      <dgm:t>
        <a:bodyPr/>
        <a:lstStyle/>
        <a:p>
          <a:endParaRPr lang="en-US"/>
        </a:p>
      </dgm:t>
    </dgm:pt>
    <dgm:pt modelId="{511A9E6B-DA63-4E45-A425-719BBFEF9236}">
      <dgm:prSet/>
      <dgm:spPr/>
      <dgm:t>
        <a:bodyPr/>
        <a:lstStyle/>
        <a:p>
          <a:r>
            <a:rPr lang="en-US"/>
            <a:t>Logon authentication and authorization</a:t>
          </a:r>
        </a:p>
      </dgm:t>
    </dgm:pt>
    <dgm:pt modelId="{9CFE5C58-3C49-4BF0-93CC-5541C7959073}" type="parTrans" cxnId="{C18AD6A5-4A45-4934-886F-0FD0EC68C818}">
      <dgm:prSet/>
      <dgm:spPr/>
      <dgm:t>
        <a:bodyPr/>
        <a:lstStyle/>
        <a:p>
          <a:endParaRPr lang="en-US"/>
        </a:p>
      </dgm:t>
    </dgm:pt>
    <dgm:pt modelId="{6E41CD38-ACEB-43C7-B2BC-BF2D66295365}" type="sibTrans" cxnId="{C18AD6A5-4A45-4934-886F-0FD0EC68C818}">
      <dgm:prSet/>
      <dgm:spPr/>
      <dgm:t>
        <a:bodyPr/>
        <a:lstStyle/>
        <a:p>
          <a:endParaRPr lang="en-US"/>
        </a:p>
      </dgm:t>
    </dgm:pt>
    <dgm:pt modelId="{3638F43B-F8B6-4C15-8F82-E3FFFC58475E}">
      <dgm:prSet/>
      <dgm:spPr/>
      <dgm:t>
        <a:bodyPr/>
        <a:lstStyle/>
        <a:p>
          <a:r>
            <a:rPr lang="en-US"/>
            <a:t>Retrieving</a:t>
          </a:r>
        </a:p>
      </dgm:t>
    </dgm:pt>
    <dgm:pt modelId="{41E00F39-4DCC-4CBE-A34E-C5F419502226}" type="parTrans" cxnId="{60D20CF6-0ECF-4A5E-A029-EA1D84CE1B57}">
      <dgm:prSet/>
      <dgm:spPr/>
      <dgm:t>
        <a:bodyPr/>
        <a:lstStyle/>
        <a:p>
          <a:endParaRPr lang="en-US"/>
        </a:p>
      </dgm:t>
    </dgm:pt>
    <dgm:pt modelId="{A0A60B34-8F93-4B19-BDB9-0710336983EF}" type="sibTrans" cxnId="{60D20CF6-0ECF-4A5E-A029-EA1D84CE1B57}">
      <dgm:prSet/>
      <dgm:spPr/>
      <dgm:t>
        <a:bodyPr/>
        <a:lstStyle/>
        <a:p>
          <a:endParaRPr lang="en-US"/>
        </a:p>
      </dgm:t>
    </dgm:pt>
    <dgm:pt modelId="{DBB128BC-9D9B-4C08-8648-57DABD852F5E}">
      <dgm:prSet/>
      <dgm:spPr/>
      <dgm:t>
        <a:bodyPr/>
        <a:lstStyle/>
        <a:p>
          <a:r>
            <a:rPr lang="en-US"/>
            <a:t>Retrieving location of user with Google Maps API</a:t>
          </a:r>
        </a:p>
      </dgm:t>
    </dgm:pt>
    <dgm:pt modelId="{DA055AAB-5DF6-42A7-9D59-FEA0DADC2FF2}" type="parTrans" cxnId="{AE554C30-0A3C-4D72-955B-BF9996A32BF9}">
      <dgm:prSet/>
      <dgm:spPr/>
      <dgm:t>
        <a:bodyPr/>
        <a:lstStyle/>
        <a:p>
          <a:endParaRPr lang="en-US"/>
        </a:p>
      </dgm:t>
    </dgm:pt>
    <dgm:pt modelId="{AD7FA1E4-2DA1-4E5A-86D8-4EF25D8816F7}" type="sibTrans" cxnId="{AE554C30-0A3C-4D72-955B-BF9996A32BF9}">
      <dgm:prSet/>
      <dgm:spPr/>
      <dgm:t>
        <a:bodyPr/>
        <a:lstStyle/>
        <a:p>
          <a:endParaRPr lang="en-US"/>
        </a:p>
      </dgm:t>
    </dgm:pt>
    <dgm:pt modelId="{68A3AEA2-5639-490B-ADA5-7D04CC9304B6}" type="pres">
      <dgm:prSet presAssocID="{68EC85D4-877C-414A-BF95-E85EB646BE99}" presName="Name0" presStyleCnt="0">
        <dgm:presLayoutVars>
          <dgm:dir/>
          <dgm:animLvl val="lvl"/>
          <dgm:resizeHandles val="exact"/>
        </dgm:presLayoutVars>
      </dgm:prSet>
      <dgm:spPr/>
    </dgm:pt>
    <dgm:pt modelId="{A4958926-85B5-49DC-B937-BBB9913F8367}" type="pres">
      <dgm:prSet presAssocID="{FCB620C2-D547-409B-9A1A-756347CEE5B9}" presName="linNode" presStyleCnt="0"/>
      <dgm:spPr/>
    </dgm:pt>
    <dgm:pt modelId="{3776A43F-22FC-4CFB-B6A8-6C5909CE374A}" type="pres">
      <dgm:prSet presAssocID="{FCB620C2-D547-409B-9A1A-756347CEE5B9}" presName="parentText" presStyleLbl="solidFgAcc1" presStyleIdx="0" presStyleCnt="2">
        <dgm:presLayoutVars>
          <dgm:chMax val="1"/>
          <dgm:bulletEnabled/>
        </dgm:presLayoutVars>
      </dgm:prSet>
      <dgm:spPr/>
    </dgm:pt>
    <dgm:pt modelId="{52B51949-4A82-4EDB-B000-947923A3FC01}" type="pres">
      <dgm:prSet presAssocID="{FCB620C2-D547-409B-9A1A-756347CEE5B9}" presName="descendantText" presStyleLbl="alignNode1" presStyleIdx="0" presStyleCnt="2">
        <dgm:presLayoutVars>
          <dgm:bulletEnabled/>
        </dgm:presLayoutVars>
      </dgm:prSet>
      <dgm:spPr/>
    </dgm:pt>
    <dgm:pt modelId="{542199F7-770F-4FED-A5DB-6147D4E8157F}" type="pres">
      <dgm:prSet presAssocID="{68B6B3F5-93FF-42A6-AAEF-8E7B42A58603}" presName="sp" presStyleCnt="0"/>
      <dgm:spPr/>
    </dgm:pt>
    <dgm:pt modelId="{678BF58E-F37D-43A4-B8DF-F8835410804B}" type="pres">
      <dgm:prSet presAssocID="{3638F43B-F8B6-4C15-8F82-E3FFFC58475E}" presName="linNode" presStyleCnt="0"/>
      <dgm:spPr/>
    </dgm:pt>
    <dgm:pt modelId="{3F68273F-96E5-47AE-9B27-151B60A3C76F}" type="pres">
      <dgm:prSet presAssocID="{3638F43B-F8B6-4C15-8F82-E3FFFC58475E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E26FBFD2-FEA3-4B3D-8D2C-DB98F5BCC052}" type="pres">
      <dgm:prSet presAssocID="{3638F43B-F8B6-4C15-8F82-E3FFFC58475E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0791AF11-5D65-4E0F-BFB1-B357EC5BF4BC}" type="presOf" srcId="{3638F43B-F8B6-4C15-8F82-E3FFFC58475E}" destId="{3F68273F-96E5-47AE-9B27-151B60A3C76F}" srcOrd="0" destOrd="0" presId="urn:microsoft.com/office/officeart/2016/7/layout/VerticalHollowActionList"/>
    <dgm:cxn modelId="{EB8D9C27-472E-4C7A-A7A6-4113CBD22F70}" type="presOf" srcId="{511A9E6B-DA63-4E45-A425-719BBFEF9236}" destId="{52B51949-4A82-4EDB-B000-947923A3FC01}" srcOrd="0" destOrd="1" presId="urn:microsoft.com/office/officeart/2016/7/layout/VerticalHollowActionList"/>
    <dgm:cxn modelId="{9D236F2F-767E-4D2E-B78F-278931B8E0A9}" type="presOf" srcId="{DBB128BC-9D9B-4C08-8648-57DABD852F5E}" destId="{E26FBFD2-FEA3-4B3D-8D2C-DB98F5BCC052}" srcOrd="0" destOrd="0" presId="urn:microsoft.com/office/officeart/2016/7/layout/VerticalHollowActionList"/>
    <dgm:cxn modelId="{AE554C30-0A3C-4D72-955B-BF9996A32BF9}" srcId="{3638F43B-F8B6-4C15-8F82-E3FFFC58475E}" destId="{DBB128BC-9D9B-4C08-8648-57DABD852F5E}" srcOrd="0" destOrd="0" parTransId="{DA055AAB-5DF6-42A7-9D59-FEA0DADC2FF2}" sibTransId="{AD7FA1E4-2DA1-4E5A-86D8-4EF25D8816F7}"/>
    <dgm:cxn modelId="{54A03460-5B20-419A-A22C-3A97D3FB734C}" srcId="{68EC85D4-877C-414A-BF95-E85EB646BE99}" destId="{FCB620C2-D547-409B-9A1A-756347CEE5B9}" srcOrd="0" destOrd="0" parTransId="{920C9F92-5DA2-4377-BEA1-F1311CCB819D}" sibTransId="{68B6B3F5-93FF-42A6-AAEF-8E7B42A58603}"/>
    <dgm:cxn modelId="{16B10144-E9B6-4BC7-9CDE-8E2C9C68C21E}" type="presOf" srcId="{68EC85D4-877C-414A-BF95-E85EB646BE99}" destId="{68A3AEA2-5639-490B-ADA5-7D04CC9304B6}" srcOrd="0" destOrd="0" presId="urn:microsoft.com/office/officeart/2016/7/layout/VerticalHollowActionList"/>
    <dgm:cxn modelId="{4F8124A2-891C-4602-B273-9140A7E20B5A}" type="presOf" srcId="{2DC1D41A-0E90-4FDE-9853-38FFF332887F}" destId="{52B51949-4A82-4EDB-B000-947923A3FC01}" srcOrd="0" destOrd="0" presId="urn:microsoft.com/office/officeart/2016/7/layout/VerticalHollowActionList"/>
    <dgm:cxn modelId="{C18AD6A5-4A45-4934-886F-0FD0EC68C818}" srcId="{2DC1D41A-0E90-4FDE-9853-38FFF332887F}" destId="{511A9E6B-DA63-4E45-A425-719BBFEF9236}" srcOrd="0" destOrd="0" parTransId="{9CFE5C58-3C49-4BF0-93CC-5541C7959073}" sibTransId="{6E41CD38-ACEB-43C7-B2BC-BF2D66295365}"/>
    <dgm:cxn modelId="{2F272BA8-29EC-469B-B67E-D495FF22FC9D}" type="presOf" srcId="{FCB620C2-D547-409B-9A1A-756347CEE5B9}" destId="{3776A43F-22FC-4CFB-B6A8-6C5909CE374A}" srcOrd="0" destOrd="0" presId="urn:microsoft.com/office/officeart/2016/7/layout/VerticalHollowActionList"/>
    <dgm:cxn modelId="{CCE938BE-1AD3-40E2-BC9C-2CA56C6F1D3B}" srcId="{FCB620C2-D547-409B-9A1A-756347CEE5B9}" destId="{2DC1D41A-0E90-4FDE-9853-38FFF332887F}" srcOrd="0" destOrd="0" parTransId="{CD64E3A4-2854-4024-BC2A-D16F75CAB445}" sibTransId="{D3A3A9C3-6292-4D0A-A7C9-14E3800D9D93}"/>
    <dgm:cxn modelId="{60D20CF6-0ECF-4A5E-A029-EA1D84CE1B57}" srcId="{68EC85D4-877C-414A-BF95-E85EB646BE99}" destId="{3638F43B-F8B6-4C15-8F82-E3FFFC58475E}" srcOrd="1" destOrd="0" parTransId="{41E00F39-4DCC-4CBE-A34E-C5F419502226}" sibTransId="{A0A60B34-8F93-4B19-BDB9-0710336983EF}"/>
    <dgm:cxn modelId="{1EACD725-8740-4761-984E-ECC0D7A2BDA7}" type="presParOf" srcId="{68A3AEA2-5639-490B-ADA5-7D04CC9304B6}" destId="{A4958926-85B5-49DC-B937-BBB9913F8367}" srcOrd="0" destOrd="0" presId="urn:microsoft.com/office/officeart/2016/7/layout/VerticalHollowActionList"/>
    <dgm:cxn modelId="{71A40523-4B0B-41B3-AC2F-4534B951CD34}" type="presParOf" srcId="{A4958926-85B5-49DC-B937-BBB9913F8367}" destId="{3776A43F-22FC-4CFB-B6A8-6C5909CE374A}" srcOrd="0" destOrd="0" presId="urn:microsoft.com/office/officeart/2016/7/layout/VerticalHollowActionList"/>
    <dgm:cxn modelId="{21F82F5B-9957-4D3E-A411-029346CBAD2B}" type="presParOf" srcId="{A4958926-85B5-49DC-B937-BBB9913F8367}" destId="{52B51949-4A82-4EDB-B000-947923A3FC01}" srcOrd="1" destOrd="0" presId="urn:microsoft.com/office/officeart/2016/7/layout/VerticalHollowActionList"/>
    <dgm:cxn modelId="{FB866F71-9B83-494C-8E1B-E66549815160}" type="presParOf" srcId="{68A3AEA2-5639-490B-ADA5-7D04CC9304B6}" destId="{542199F7-770F-4FED-A5DB-6147D4E8157F}" srcOrd="1" destOrd="0" presId="urn:microsoft.com/office/officeart/2016/7/layout/VerticalHollowActionList"/>
    <dgm:cxn modelId="{618043C4-97D0-481F-A1E2-3F452062BF59}" type="presParOf" srcId="{68A3AEA2-5639-490B-ADA5-7D04CC9304B6}" destId="{678BF58E-F37D-43A4-B8DF-F8835410804B}" srcOrd="2" destOrd="0" presId="urn:microsoft.com/office/officeart/2016/7/layout/VerticalHollowActionList"/>
    <dgm:cxn modelId="{A3CA54F6-822F-47F2-82E9-F4C855B89834}" type="presParOf" srcId="{678BF58E-F37D-43A4-B8DF-F8835410804B}" destId="{3F68273F-96E5-47AE-9B27-151B60A3C76F}" srcOrd="0" destOrd="0" presId="urn:microsoft.com/office/officeart/2016/7/layout/VerticalHollowActionList"/>
    <dgm:cxn modelId="{A1814867-72F8-42FF-8E27-D6D52498B533}" type="presParOf" srcId="{678BF58E-F37D-43A4-B8DF-F8835410804B}" destId="{E26FBFD2-FEA3-4B3D-8D2C-DB98F5BCC05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8BAD9-3E94-45B4-9076-C46CE0DD4299}">
      <dsp:nvSpPr>
        <dsp:cNvPr id="0" name=""/>
        <dsp:cNvSpPr/>
      </dsp:nvSpPr>
      <dsp:spPr>
        <a:xfrm>
          <a:off x="1219200" y="2461"/>
          <a:ext cx="4876800" cy="127489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323824" rIns="94623" bIns="32382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Sitka Subheading"/>
            </a:rPr>
            <a:t> UML</a:t>
          </a:r>
          <a:r>
            <a:rPr lang="en-US" sz="1700" kern="1200"/>
            <a:t> Use Case Diagram</a:t>
          </a:r>
        </a:p>
      </dsp:txBody>
      <dsp:txXfrm>
        <a:off x="1219200" y="2461"/>
        <a:ext cx="4876800" cy="1274898"/>
      </dsp:txXfrm>
    </dsp:sp>
    <dsp:sp modelId="{0F5E54A8-EB41-42D2-B349-B3D58E25EC58}">
      <dsp:nvSpPr>
        <dsp:cNvPr id="0" name=""/>
        <dsp:cNvSpPr/>
      </dsp:nvSpPr>
      <dsp:spPr>
        <a:xfrm>
          <a:off x="0" y="2461"/>
          <a:ext cx="1219200" cy="12748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25932" rIns="64516" bIns="12593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Creating</a:t>
          </a:r>
        </a:p>
      </dsp:txBody>
      <dsp:txXfrm>
        <a:off x="0" y="2461"/>
        <a:ext cx="1219200" cy="1274898"/>
      </dsp:txXfrm>
    </dsp:sp>
    <dsp:sp modelId="{632A87DF-8F96-4CE6-97A2-34B63D0DB16D}">
      <dsp:nvSpPr>
        <dsp:cNvPr id="0" name=""/>
        <dsp:cNvSpPr/>
      </dsp:nvSpPr>
      <dsp:spPr>
        <a:xfrm>
          <a:off x="1219200" y="1353854"/>
          <a:ext cx="4876800" cy="1274898"/>
        </a:xfrm>
        <a:prstGeom prst="rect">
          <a:avLst/>
        </a:prstGeom>
        <a:solidFill>
          <a:schemeClr val="accent2">
            <a:tint val="40000"/>
            <a:alpha val="90000"/>
            <a:hueOff val="-833246"/>
            <a:satOff val="1178"/>
            <a:lumOff val="1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3246"/>
              <a:satOff val="1178"/>
              <a:lumOff val="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323824" rIns="94623" bIns="32382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Sitka Subheading"/>
            </a:rPr>
            <a:t> UML</a:t>
          </a:r>
          <a:r>
            <a:rPr lang="en-US" sz="1700" kern="1200"/>
            <a:t> Sequence Diagram</a:t>
          </a:r>
        </a:p>
      </dsp:txBody>
      <dsp:txXfrm>
        <a:off x="1219200" y="1353854"/>
        <a:ext cx="4876800" cy="1274898"/>
      </dsp:txXfrm>
    </dsp:sp>
    <dsp:sp modelId="{0D1DB8F1-239D-4B83-9FCC-DE45D74F681F}">
      <dsp:nvSpPr>
        <dsp:cNvPr id="0" name=""/>
        <dsp:cNvSpPr/>
      </dsp:nvSpPr>
      <dsp:spPr>
        <a:xfrm>
          <a:off x="0" y="1353854"/>
          <a:ext cx="1219200" cy="1274898"/>
        </a:xfrm>
        <a:prstGeom prst="rect">
          <a:avLst/>
        </a:prstGeom>
        <a:solidFill>
          <a:schemeClr val="accent2">
            <a:hueOff val="-506097"/>
            <a:satOff val="-3393"/>
            <a:lumOff val="1373"/>
            <a:alphaOff val="0"/>
          </a:schemeClr>
        </a:solidFill>
        <a:ln w="12700" cap="flat" cmpd="sng" algn="ctr">
          <a:solidFill>
            <a:schemeClr val="accent2">
              <a:hueOff val="-506097"/>
              <a:satOff val="-3393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25932" rIns="64516" bIns="12593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Creating</a:t>
          </a:r>
        </a:p>
      </dsp:txBody>
      <dsp:txXfrm>
        <a:off x="0" y="1353854"/>
        <a:ext cx="1219200" cy="1274898"/>
      </dsp:txXfrm>
    </dsp:sp>
    <dsp:sp modelId="{28EEA9D0-8956-46F2-95AA-526945FD1093}">
      <dsp:nvSpPr>
        <dsp:cNvPr id="0" name=""/>
        <dsp:cNvSpPr/>
      </dsp:nvSpPr>
      <dsp:spPr>
        <a:xfrm>
          <a:off x="1219200" y="2705246"/>
          <a:ext cx="4876800" cy="1274898"/>
        </a:xfrm>
        <a:prstGeom prst="rect">
          <a:avLst/>
        </a:prstGeom>
        <a:solidFill>
          <a:schemeClr val="accent2">
            <a:tint val="40000"/>
            <a:alpha val="90000"/>
            <a:hueOff val="-1666491"/>
            <a:satOff val="2356"/>
            <a:lumOff val="36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66491"/>
              <a:satOff val="2356"/>
              <a:lumOff val="3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323824" rIns="94623" bIns="32382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Android Studio with the necessary files</a:t>
          </a:r>
        </a:p>
      </dsp:txBody>
      <dsp:txXfrm>
        <a:off x="1219200" y="2705246"/>
        <a:ext cx="4876800" cy="1274898"/>
      </dsp:txXfrm>
    </dsp:sp>
    <dsp:sp modelId="{B6F69268-2795-4BDD-9F0F-DA713CA030A0}">
      <dsp:nvSpPr>
        <dsp:cNvPr id="0" name=""/>
        <dsp:cNvSpPr/>
      </dsp:nvSpPr>
      <dsp:spPr>
        <a:xfrm>
          <a:off x="0" y="2705246"/>
          <a:ext cx="1219200" cy="1274898"/>
        </a:xfrm>
        <a:prstGeom prst="rect">
          <a:avLst/>
        </a:prstGeom>
        <a:solidFill>
          <a:schemeClr val="accent2">
            <a:hueOff val="-1012195"/>
            <a:satOff val="-6786"/>
            <a:lumOff val="2745"/>
            <a:alphaOff val="0"/>
          </a:schemeClr>
        </a:solidFill>
        <a:ln w="12700" cap="flat" cmpd="sng" algn="ctr">
          <a:solidFill>
            <a:schemeClr val="accent2">
              <a:hueOff val="-1012195"/>
              <a:satOff val="-6786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25932" rIns="64516" bIns="12593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Setting</a:t>
          </a:r>
        </a:p>
      </dsp:txBody>
      <dsp:txXfrm>
        <a:off x="0" y="2705246"/>
        <a:ext cx="1219200" cy="1274898"/>
      </dsp:txXfrm>
    </dsp:sp>
    <dsp:sp modelId="{12B9867E-976E-4CF5-8DF7-0B07C120F28E}">
      <dsp:nvSpPr>
        <dsp:cNvPr id="0" name=""/>
        <dsp:cNvSpPr/>
      </dsp:nvSpPr>
      <dsp:spPr>
        <a:xfrm>
          <a:off x="1219200" y="4056639"/>
          <a:ext cx="4876800" cy="1274898"/>
        </a:xfrm>
        <a:prstGeom prst="rect">
          <a:avLst/>
        </a:prstGeom>
        <a:solidFill>
          <a:schemeClr val="accent2">
            <a:tint val="40000"/>
            <a:alpha val="90000"/>
            <a:hueOff val="-2499737"/>
            <a:satOff val="3534"/>
            <a:lumOff val="54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499737"/>
              <a:satOff val="3534"/>
              <a:lumOff val="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323824" rIns="94623" bIns="32382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Sitka Subheading"/>
            </a:rPr>
            <a:t> </a:t>
          </a:r>
          <a:r>
            <a:rPr lang="en-US" sz="1700" kern="1200"/>
            <a:t>UI/UX Prototype</a:t>
          </a:r>
        </a:p>
      </dsp:txBody>
      <dsp:txXfrm>
        <a:off x="1219200" y="4056639"/>
        <a:ext cx="4876800" cy="1274898"/>
      </dsp:txXfrm>
    </dsp:sp>
    <dsp:sp modelId="{3BCB4528-64C3-4042-81F7-7DBF06F74605}">
      <dsp:nvSpPr>
        <dsp:cNvPr id="0" name=""/>
        <dsp:cNvSpPr/>
      </dsp:nvSpPr>
      <dsp:spPr>
        <a:xfrm>
          <a:off x="0" y="4056639"/>
          <a:ext cx="1219200" cy="1274898"/>
        </a:xfrm>
        <a:prstGeom prst="rect">
          <a:avLst/>
        </a:prstGeom>
        <a:solidFill>
          <a:schemeClr val="accent2">
            <a:hueOff val="-1518292"/>
            <a:satOff val="-10179"/>
            <a:lumOff val="4118"/>
            <a:alphaOff val="0"/>
          </a:schemeClr>
        </a:solidFill>
        <a:ln w="12700" cap="flat" cmpd="sng" algn="ctr">
          <a:solidFill>
            <a:schemeClr val="accent2">
              <a:hueOff val="-1518292"/>
              <a:satOff val="-10179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25932" rIns="64516" bIns="12593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Working</a:t>
          </a:r>
        </a:p>
      </dsp:txBody>
      <dsp:txXfrm>
        <a:off x="0" y="4056639"/>
        <a:ext cx="1219200" cy="1274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CE322-D2A1-4770-AB80-7B2FD452D392}">
      <dsp:nvSpPr>
        <dsp:cNvPr id="0" name=""/>
        <dsp:cNvSpPr/>
      </dsp:nvSpPr>
      <dsp:spPr>
        <a:xfrm>
          <a:off x="0" y="2213"/>
          <a:ext cx="6096000" cy="11220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519F2-51A8-40B9-9BF2-2C554120B043}">
      <dsp:nvSpPr>
        <dsp:cNvPr id="0" name=""/>
        <dsp:cNvSpPr/>
      </dsp:nvSpPr>
      <dsp:spPr>
        <a:xfrm>
          <a:off x="339409" y="254667"/>
          <a:ext cx="617108" cy="6171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C5BCE-8480-44C5-AA66-F6C0FE1FE10E}">
      <dsp:nvSpPr>
        <dsp:cNvPr id="0" name=""/>
        <dsp:cNvSpPr/>
      </dsp:nvSpPr>
      <dsp:spPr>
        <a:xfrm>
          <a:off x="1295927" y="2213"/>
          <a:ext cx="4800072" cy="112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47" tIns="118747" rIns="118747" bIns="1187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Think about how certain operations are carried out, and should capture the interactions between different objects</a:t>
          </a:r>
        </a:p>
      </dsp:txBody>
      <dsp:txXfrm>
        <a:off x="1295927" y="2213"/>
        <a:ext cx="4800072" cy="1122015"/>
      </dsp:txXfrm>
    </dsp:sp>
    <dsp:sp modelId="{5CE67235-8D48-4870-9506-A5E10DFC0508}">
      <dsp:nvSpPr>
        <dsp:cNvPr id="0" name=""/>
        <dsp:cNvSpPr/>
      </dsp:nvSpPr>
      <dsp:spPr>
        <a:xfrm>
          <a:off x="0" y="1404732"/>
          <a:ext cx="6096000" cy="11220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85ECA-F88C-4852-9213-F2DCC24835D8}">
      <dsp:nvSpPr>
        <dsp:cNvPr id="0" name=""/>
        <dsp:cNvSpPr/>
      </dsp:nvSpPr>
      <dsp:spPr>
        <a:xfrm>
          <a:off x="339409" y="1657186"/>
          <a:ext cx="617108" cy="6171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93C4D-69DD-4B6F-A62E-D66F3DE1578E}">
      <dsp:nvSpPr>
        <dsp:cNvPr id="0" name=""/>
        <dsp:cNvSpPr/>
      </dsp:nvSpPr>
      <dsp:spPr>
        <a:xfrm>
          <a:off x="1295927" y="1404732"/>
          <a:ext cx="4800072" cy="112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47" tIns="118747" rIns="118747" bIns="1187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Will help us map out the interaction logic between these objects in the time order the interactions take place </a:t>
          </a:r>
        </a:p>
      </dsp:txBody>
      <dsp:txXfrm>
        <a:off x="1295927" y="1404732"/>
        <a:ext cx="4800072" cy="1122015"/>
      </dsp:txXfrm>
    </dsp:sp>
    <dsp:sp modelId="{725D926A-ADED-4555-A929-C88D200ED7F2}">
      <dsp:nvSpPr>
        <dsp:cNvPr id="0" name=""/>
        <dsp:cNvSpPr/>
      </dsp:nvSpPr>
      <dsp:spPr>
        <a:xfrm>
          <a:off x="0" y="2807251"/>
          <a:ext cx="6096000" cy="11220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618F6-9AD9-43EA-98EA-380DD193A1C3}">
      <dsp:nvSpPr>
        <dsp:cNvPr id="0" name=""/>
        <dsp:cNvSpPr/>
      </dsp:nvSpPr>
      <dsp:spPr>
        <a:xfrm>
          <a:off x="339409" y="3059705"/>
          <a:ext cx="617108" cy="6171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5C81B-B344-4FB5-8749-008B8F4C9A75}">
      <dsp:nvSpPr>
        <dsp:cNvPr id="0" name=""/>
        <dsp:cNvSpPr/>
      </dsp:nvSpPr>
      <dsp:spPr>
        <a:xfrm>
          <a:off x="1295927" y="2807251"/>
          <a:ext cx="4800072" cy="112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47" tIns="118747" rIns="118747" bIns="1187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Will be able to represent the details of the UML use case</a:t>
          </a:r>
        </a:p>
      </dsp:txBody>
      <dsp:txXfrm>
        <a:off x="1295927" y="2807251"/>
        <a:ext cx="4800072" cy="1122015"/>
      </dsp:txXfrm>
    </dsp:sp>
    <dsp:sp modelId="{7B3FBF78-3AF1-4BD5-81F7-C12059F4E55B}">
      <dsp:nvSpPr>
        <dsp:cNvPr id="0" name=""/>
        <dsp:cNvSpPr/>
      </dsp:nvSpPr>
      <dsp:spPr>
        <a:xfrm>
          <a:off x="0" y="4209770"/>
          <a:ext cx="6096000" cy="11220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35D51-C06D-439B-9769-66082E055543}">
      <dsp:nvSpPr>
        <dsp:cNvPr id="0" name=""/>
        <dsp:cNvSpPr/>
      </dsp:nvSpPr>
      <dsp:spPr>
        <a:xfrm>
          <a:off x="339409" y="4462224"/>
          <a:ext cx="617108" cy="6171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2AB47-9CD4-419F-BEE6-1E3889AEAD4F}">
      <dsp:nvSpPr>
        <dsp:cNvPr id="0" name=""/>
        <dsp:cNvSpPr/>
      </dsp:nvSpPr>
      <dsp:spPr>
        <a:xfrm>
          <a:off x="1295927" y="4209770"/>
          <a:ext cx="4800072" cy="112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747" tIns="118747" rIns="118747" bIns="1187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Each PM made a sequence diagram, which will both be shown later</a:t>
          </a:r>
        </a:p>
      </dsp:txBody>
      <dsp:txXfrm>
        <a:off x="1295927" y="4209770"/>
        <a:ext cx="4800072" cy="1122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D1AD0-815F-49DA-90AE-04AEE2723D3F}">
      <dsp:nvSpPr>
        <dsp:cNvPr id="0" name=""/>
        <dsp:cNvSpPr/>
      </dsp:nvSpPr>
      <dsp:spPr>
        <a:xfrm>
          <a:off x="1823999" y="3419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94302-5E24-422B-9422-3DC16D485EFE}">
      <dsp:nvSpPr>
        <dsp:cNvPr id="0" name=""/>
        <dsp:cNvSpPr/>
      </dsp:nvSpPr>
      <dsp:spPr>
        <a:xfrm>
          <a:off x="635999" y="275616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Having to set up Android Studio also includes having to install SDK components that are required for development.</a:t>
          </a:r>
        </a:p>
      </dsp:txBody>
      <dsp:txXfrm>
        <a:off x="635999" y="2756166"/>
        <a:ext cx="4320000" cy="720000"/>
      </dsp:txXfrm>
    </dsp:sp>
    <dsp:sp modelId="{96BB0D04-34AC-41D7-9468-F0DE73CA2EE5}">
      <dsp:nvSpPr>
        <dsp:cNvPr id="0" name=""/>
        <dsp:cNvSpPr/>
      </dsp:nvSpPr>
      <dsp:spPr>
        <a:xfrm>
          <a:off x="6900000" y="34191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3DE23-CFCB-4559-8EDB-063699CAE700}">
      <dsp:nvSpPr>
        <dsp:cNvPr id="0" name=""/>
        <dsp:cNvSpPr/>
      </dsp:nvSpPr>
      <dsp:spPr>
        <a:xfrm>
          <a:off x="5712000" y="275616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Figuring out how Studio works, such as when creating a new project, we had to set up the emulator, and learn how to run the app on the emulator for the first time</a:t>
          </a:r>
        </a:p>
      </dsp:txBody>
      <dsp:txXfrm>
        <a:off x="5712000" y="2756166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2D8CF-3092-4C49-9D30-067CE1013B32}">
      <dsp:nvSpPr>
        <dsp:cNvPr id="0" name=""/>
        <dsp:cNvSpPr/>
      </dsp:nvSpPr>
      <dsp:spPr>
        <a:xfrm>
          <a:off x="0" y="651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32A00-F762-4997-A49C-6DF1FAA4B662}">
      <dsp:nvSpPr>
        <dsp:cNvPr id="0" name=""/>
        <dsp:cNvSpPr/>
      </dsp:nvSpPr>
      <dsp:spPr>
        <a:xfrm>
          <a:off x="460897" y="343467"/>
          <a:ext cx="837995" cy="837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D44D2-9CD1-42AB-84BD-323B9317903F}">
      <dsp:nvSpPr>
        <dsp:cNvPr id="0" name=""/>
        <dsp:cNvSpPr/>
      </dsp:nvSpPr>
      <dsp:spPr>
        <a:xfrm>
          <a:off x="1759790" y="651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sequence diagram is a good way to visualize and validate runtime scenarios.</a:t>
          </a:r>
        </a:p>
      </dsp:txBody>
      <dsp:txXfrm>
        <a:off x="1759790" y="651"/>
        <a:ext cx="4336209" cy="1523627"/>
      </dsp:txXfrm>
    </dsp:sp>
    <dsp:sp modelId="{C09CCB88-B633-4ADF-A9C0-955ADC5E2E0F}">
      <dsp:nvSpPr>
        <dsp:cNvPr id="0" name=""/>
        <dsp:cNvSpPr/>
      </dsp:nvSpPr>
      <dsp:spPr>
        <a:xfrm>
          <a:off x="0" y="1905186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FC425-F1E4-4651-BB7F-63E26C7D1C6D}">
      <dsp:nvSpPr>
        <dsp:cNvPr id="0" name=""/>
        <dsp:cNvSpPr/>
      </dsp:nvSpPr>
      <dsp:spPr>
        <a:xfrm>
          <a:off x="460897" y="2248002"/>
          <a:ext cx="837995" cy="837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83C77-BD94-4D38-9CD4-541D60384C0B}">
      <dsp:nvSpPr>
        <dsp:cNvPr id="0" name=""/>
        <dsp:cNvSpPr/>
      </dsp:nvSpPr>
      <dsp:spPr>
        <a:xfrm>
          <a:off x="1759790" y="1905186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can predict how the system might behave and help us discover responsibilities we may need to have when modeling the system.</a:t>
          </a:r>
        </a:p>
      </dsp:txBody>
      <dsp:txXfrm>
        <a:off x="1759790" y="1905186"/>
        <a:ext cx="4336209" cy="1523627"/>
      </dsp:txXfrm>
    </dsp:sp>
    <dsp:sp modelId="{C132C350-2107-4602-8818-B39C607BE20D}">
      <dsp:nvSpPr>
        <dsp:cNvPr id="0" name=""/>
        <dsp:cNvSpPr/>
      </dsp:nvSpPr>
      <dsp:spPr>
        <a:xfrm>
          <a:off x="0" y="3809720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A1710-BE06-4F41-8231-5D98E0336960}">
      <dsp:nvSpPr>
        <dsp:cNvPr id="0" name=""/>
        <dsp:cNvSpPr/>
      </dsp:nvSpPr>
      <dsp:spPr>
        <a:xfrm>
          <a:off x="460897" y="4152537"/>
          <a:ext cx="837995" cy="837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813B0-7062-4AEA-AD2B-64761CAB567B}">
      <dsp:nvSpPr>
        <dsp:cNvPr id="0" name=""/>
        <dsp:cNvSpPr/>
      </dsp:nvSpPr>
      <dsp:spPr>
        <a:xfrm>
          <a:off x="1759790" y="3809720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requirements expressed in the use cases are used in sequence diagrams in further detail</a:t>
          </a:r>
        </a:p>
      </dsp:txBody>
      <dsp:txXfrm>
        <a:off x="1759790" y="3809720"/>
        <a:ext cx="4336209" cy="1523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51949-4A82-4EDB-B000-947923A3FC01}">
      <dsp:nvSpPr>
        <dsp:cNvPr id="0" name=""/>
        <dsp:cNvSpPr/>
      </dsp:nvSpPr>
      <dsp:spPr>
        <a:xfrm>
          <a:off x="2133600" y="335"/>
          <a:ext cx="8534400" cy="185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91" tIns="470691" rIns="165591" bIns="470691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database and connecting it to our application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Logon authentication and authorization</a:t>
          </a:r>
        </a:p>
      </dsp:txBody>
      <dsp:txXfrm>
        <a:off x="2133600" y="335"/>
        <a:ext cx="8534400" cy="1853112"/>
      </dsp:txXfrm>
    </dsp:sp>
    <dsp:sp modelId="{3776A43F-22FC-4CFB-B6A8-6C5909CE374A}">
      <dsp:nvSpPr>
        <dsp:cNvPr id="0" name=""/>
        <dsp:cNvSpPr/>
      </dsp:nvSpPr>
      <dsp:spPr>
        <a:xfrm>
          <a:off x="0" y="335"/>
          <a:ext cx="2133600" cy="1853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03" tIns="183046" rIns="112903" bIns="18304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Creating</a:t>
          </a:r>
        </a:p>
      </dsp:txBody>
      <dsp:txXfrm>
        <a:off x="0" y="335"/>
        <a:ext cx="2133600" cy="1853112"/>
      </dsp:txXfrm>
    </dsp:sp>
    <dsp:sp modelId="{E26FBFD2-FEA3-4B3D-8D2C-DB98F5BCC052}">
      <dsp:nvSpPr>
        <dsp:cNvPr id="0" name=""/>
        <dsp:cNvSpPr/>
      </dsp:nvSpPr>
      <dsp:spPr>
        <a:xfrm>
          <a:off x="2133600" y="1964634"/>
          <a:ext cx="8534400" cy="185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591" tIns="470691" rIns="165591" bIns="47069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Retrieving location of user with Google Maps API</a:t>
          </a:r>
        </a:p>
      </dsp:txBody>
      <dsp:txXfrm>
        <a:off x="2133600" y="1964634"/>
        <a:ext cx="8534400" cy="1853112"/>
      </dsp:txXfrm>
    </dsp:sp>
    <dsp:sp modelId="{3F68273F-96E5-47AE-9B27-151B60A3C76F}">
      <dsp:nvSpPr>
        <dsp:cNvPr id="0" name=""/>
        <dsp:cNvSpPr/>
      </dsp:nvSpPr>
      <dsp:spPr>
        <a:xfrm>
          <a:off x="0" y="1964634"/>
          <a:ext cx="2133600" cy="1853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03" tIns="183046" rIns="112903" bIns="18304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Retrieving</a:t>
          </a:r>
        </a:p>
      </dsp:txBody>
      <dsp:txXfrm>
        <a:off x="0" y="1964634"/>
        <a:ext cx="2133600" cy="1853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3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3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5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1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7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7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15" r:id="rId6"/>
    <p:sldLayoutId id="2147483711" r:id="rId7"/>
    <p:sldLayoutId id="2147483712" r:id="rId8"/>
    <p:sldLayoutId id="2147483713" r:id="rId9"/>
    <p:sldLayoutId id="2147483714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Vegetables on display at a market">
            <a:extLst>
              <a:ext uri="{FF2B5EF4-FFF2-40B4-BE49-F238E27FC236}">
                <a16:creationId xmlns:a16="http://schemas.microsoft.com/office/drawing/2014/main" id="{2815472E-F630-40A5-A52F-323288FA0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2" b="11693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B43C6-B590-46E0-97A2-F00D0F7D6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3491" y="3990193"/>
            <a:ext cx="5531641" cy="1392241"/>
          </a:xfrm>
        </p:spPr>
        <p:txBody>
          <a:bodyPr>
            <a:noAutofit/>
          </a:bodyPr>
          <a:lstStyle/>
          <a:p>
            <a:pPr algn="l"/>
            <a:r>
              <a:rPr lang="en-US" sz="5400" b="1">
                <a:cs typeface="Calibri Light"/>
              </a:rPr>
              <a:t>Food Saver App</a:t>
            </a:r>
            <a:endParaRPr lang="en-US" sz="5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1E69B-A954-46D8-AF35-F8A59893A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618" y="5383640"/>
            <a:ext cx="5909508" cy="9424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Project Managers: Nagaraj Bhagwat, Japnit Singh Chawla 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Scrum Masters: Furqaan Hyath, Tanjina Salam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Programmers: Ilka Jean</a:t>
            </a: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AF50-EA6F-4F0E-AA78-82221340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28" y="-1043705"/>
            <a:ext cx="4290166" cy="4540684"/>
          </a:xfrm>
        </p:spPr>
        <p:txBody>
          <a:bodyPr/>
          <a:lstStyle/>
          <a:p>
            <a:r>
              <a:rPr lang="en-US"/>
              <a:t>UML Sequence Diagram 1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85D1B2-6711-4B13-8EF2-0AEC7CEE0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6" b="172"/>
          <a:stretch/>
        </p:blipFill>
        <p:spPr>
          <a:xfrm>
            <a:off x="5605137" y="246867"/>
            <a:ext cx="5530239" cy="6361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371CB-8701-4494-A143-8AD1848CD4D5}"/>
              </a:ext>
            </a:extLst>
          </p:cNvPr>
          <p:cNvSpPr txBox="1"/>
          <p:nvPr/>
        </p:nvSpPr>
        <p:spPr>
          <a:xfrm>
            <a:off x="581025" y="2295525"/>
            <a:ext cx="446722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Shows the process of User Registration. </a:t>
            </a:r>
            <a:br>
              <a:rPr lang="en-US"/>
            </a:br>
            <a:br>
              <a:rPr lang="en-US"/>
            </a:br>
            <a:r>
              <a:rPr lang="en-US"/>
              <a:t>Important Note: All of the smaller edge cases for registration (Incorrect email syntax (no @ sign), name syntax (numbers for name), etc. are all checked beforehand in the application. The only check in the database is the email – ensuring it isn't already in the DB.</a:t>
            </a:r>
            <a:br>
              <a:rPr lang="en-US"/>
            </a:br>
            <a:endParaRPr lang="en-US"/>
          </a:p>
          <a:p>
            <a:r>
              <a:rPr lang="en-US"/>
              <a:t>Actor: User</a:t>
            </a:r>
          </a:p>
          <a:p>
            <a:r>
              <a:rPr lang="en-US"/>
              <a:t>Objects: Android app, Android OS, Database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FAF50-EA6F-4F0E-AA78-82221340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4" y="120316"/>
            <a:ext cx="4167813" cy="1634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Sequence Diagram 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8F41141-37E0-49E0-B034-BB2F134D5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48" t="3114" r="-169" b="2941"/>
          <a:stretch/>
        </p:blipFill>
        <p:spPr>
          <a:xfrm>
            <a:off x="5219179" y="823281"/>
            <a:ext cx="6221263" cy="56762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371C50-6E9E-4E35-98B5-C85523EF3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75" y="1922546"/>
            <a:ext cx="4932946" cy="40192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Shows how GPS fetches location of user and displays maps of nearest food providers </a:t>
            </a:r>
          </a:p>
          <a:p>
            <a:r>
              <a:rPr lang="en-US" sz="2400">
                <a:solidFill>
                  <a:srgbClr val="FFFFFF"/>
                </a:solidFill>
              </a:rPr>
              <a:t>Actor: User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</a:rPr>
              <a:t>Objects: Android app, Android OS, Google Maps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8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EE16-197E-489D-8534-7E3DC082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Importance of Use Case Diagram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A8F2-F054-4814-878F-2157900B1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Each Use Case has simple steps that that the user follows to reach their goal, with a use case, it can help us understand where errors can occur and how to resolve those issues. </a:t>
            </a:r>
          </a:p>
          <a:p>
            <a:r>
              <a:rPr lang="en-US" sz="2400">
                <a:solidFill>
                  <a:srgbClr val="FFFFFF"/>
                </a:solidFill>
              </a:rPr>
              <a:t>A Use Case diagram will be able to show us how the user might interact with the system, at the end it should help us define and organize requirements</a:t>
            </a:r>
            <a:endParaRPr lang="en-US" sz="2400"/>
          </a:p>
          <a:p>
            <a:pPr marL="0" indent="0"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2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FAF50-EA6F-4F0E-AA78-82221340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7" y="523873"/>
            <a:ext cx="4155279" cy="13215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Use Case Diagram 1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41907FB-F5BA-472E-8F60-294514FEE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1" r="-1" b="11938"/>
          <a:stretch/>
        </p:blipFill>
        <p:spPr>
          <a:xfrm>
            <a:off x="6441281" y="964405"/>
            <a:ext cx="5631657" cy="49410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C18C07-4FCC-45DB-8F10-F898D0348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2143125"/>
            <a:ext cx="6095998" cy="39490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Used to show the how the user can interact with the system and vice versa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Actors: Finder, Donator, and Database</a:t>
            </a:r>
            <a:endParaRPr lang="en-US" sz="2400"/>
          </a:p>
          <a:p>
            <a:r>
              <a:rPr lang="en-US" sz="2400">
                <a:solidFill>
                  <a:srgbClr val="FFFFFF"/>
                </a:solidFill>
              </a:rPr>
              <a:t>Use Cases: Logon, Donator registration, food entry, fetching GPS location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96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977F-9544-4DE9-A9E6-D8691688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824"/>
            <a:ext cx="10668000" cy="175932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UML Use Case Diagram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9C74F-5E4D-4710-8A21-7B98B5506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2" y="1636059"/>
            <a:ext cx="4403912" cy="44680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Used to show user interactions and functionalities of the app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Shows the relationship of different use cases in which the user is involved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28027EA-B154-4174-88C5-F03345750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277661" y="430306"/>
            <a:ext cx="4432793" cy="67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B82A71C-92FC-4EAF-A49D-20B514A6B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5" r="7" b="7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01287-2076-4131-A537-B83567CA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Prototype</a:t>
            </a:r>
            <a:endParaRPr lang="en-US" sz="6600" kern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79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977F-9544-4DE9-A9E6-D8691688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remains for Sprint 3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BB3112A-F54B-4CF6-AD1D-B467A1570F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677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FDCFB-FF26-47D7-895C-8976EA21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317488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Burn down Chart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8DFD001C-9551-49DC-8BA8-AE4B8240F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255" y="817764"/>
            <a:ext cx="7256491" cy="5325779"/>
          </a:xfrm>
        </p:spPr>
      </p:pic>
    </p:spTree>
    <p:extLst>
      <p:ext uri="{BB962C8B-B14F-4D97-AF65-F5344CB8AC3E}">
        <p14:creationId xmlns:p14="http://schemas.microsoft.com/office/powerpoint/2010/main" val="31320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9BDC-28E1-4EE4-8F19-73352552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2341756"/>
            <a:ext cx="4079488" cy="1524000"/>
          </a:xfrm>
        </p:spPr>
        <p:txBody>
          <a:bodyPr/>
          <a:lstStyle/>
          <a:p>
            <a:r>
              <a:rPr lang="en-US"/>
              <a:t>Velocity Chart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E61C513-A1B5-4BC0-930D-075E720E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986" y="529685"/>
            <a:ext cx="7131076" cy="5277032"/>
          </a:xfrm>
        </p:spPr>
      </p:pic>
    </p:spTree>
    <p:extLst>
      <p:ext uri="{BB962C8B-B14F-4D97-AF65-F5344CB8AC3E}">
        <p14:creationId xmlns:p14="http://schemas.microsoft.com/office/powerpoint/2010/main" val="233103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441AC-BC17-4F35-80E2-0F704A45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2286000"/>
            <a:ext cx="3048001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EPICS</a:t>
            </a:r>
          </a:p>
        </p:txBody>
      </p:sp>
      <p:graphicFrame>
        <p:nvGraphicFramePr>
          <p:cNvPr id="22" name="Text Placeholder 3">
            <a:extLst>
              <a:ext uri="{FF2B5EF4-FFF2-40B4-BE49-F238E27FC236}">
                <a16:creationId xmlns:a16="http://schemas.microsoft.com/office/drawing/2014/main" id="{543D0658-AC55-43E4-B71A-9E2FB9EF4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089496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27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B329-F49B-4A80-89CE-76A3172B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Epic 1:Creating a UML Use Case Diagram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00A5-C28A-4474-9F64-A3C8E4EF2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Think about the User's Interaction and relationship with the application</a:t>
            </a:r>
          </a:p>
          <a:p>
            <a:r>
              <a:rPr lang="en-US" sz="2400">
                <a:solidFill>
                  <a:srgbClr val="FFFFFF"/>
                </a:solidFill>
              </a:rPr>
              <a:t>It should show the different use cases in which the user is involved</a:t>
            </a:r>
          </a:p>
          <a:p>
            <a:r>
              <a:rPr lang="en-US" sz="2400">
                <a:solidFill>
                  <a:srgbClr val="FFFFFF"/>
                </a:solidFill>
              </a:rPr>
              <a:t>Find a way to capture the functionality and requirements needed </a:t>
            </a:r>
          </a:p>
          <a:p>
            <a:r>
              <a:rPr lang="en-US" sz="2400">
                <a:solidFill>
                  <a:srgbClr val="FFFFFF"/>
                </a:solidFill>
              </a:rPr>
              <a:t>Each SM created a Use Case Diagram, which will be featured on this presentation</a:t>
            </a:r>
            <a:endParaRPr lang="en-US" sz="2400">
              <a:solidFill>
                <a:srgbClr val="FFFFFF">
                  <a:alpha val="70000"/>
                </a:srgbClr>
              </a:solidFill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8852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48149-6583-44D0-955E-DB8BA2B8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5" y="2183781"/>
            <a:ext cx="4562706" cy="2286000"/>
          </a:xfrm>
        </p:spPr>
        <p:txBody>
          <a:bodyPr anchor="ctr">
            <a:no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Epic 2: </a:t>
            </a:r>
            <a:r>
              <a:rPr lang="en-US" sz="3200">
                <a:solidFill>
                  <a:srgbClr val="FFFFFF"/>
                </a:solidFill>
                <a:ea typeface="+mj-lt"/>
                <a:cs typeface="+mj-lt"/>
              </a:rPr>
              <a:t>Creating a UML Sequence Diagram</a:t>
            </a:r>
            <a:endParaRPr lang="en-US" sz="32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EE86CE-1A55-4EBB-8FBD-5D09AB063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229340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151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0F54-1E5F-420E-920F-7F97818A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Epic 3: </a:t>
            </a:r>
            <a:r>
              <a:rPr lang="en-US">
                <a:ea typeface="+mj-lt"/>
                <a:cs typeface="+mj-lt"/>
              </a:rPr>
              <a:t>Setting up Android Studio</a:t>
            </a:r>
            <a:r>
              <a:rPr lang="en-US"/>
              <a:t> 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B1416AD-22D9-4562-93C5-45355F0461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47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8149-6583-44D0-955E-DB8BA2B8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58052"/>
            <a:ext cx="10668000" cy="1535206"/>
          </a:xfrm>
        </p:spPr>
        <p:txBody>
          <a:bodyPr/>
          <a:lstStyle/>
          <a:p>
            <a:r>
              <a:rPr lang="en-US" sz="4000"/>
              <a:t>Epic 4: </a:t>
            </a:r>
            <a:r>
              <a:rPr lang="en-US" sz="4000">
                <a:ea typeface="+mj-lt"/>
                <a:cs typeface="+mj-lt"/>
              </a:rPr>
              <a:t>Working on the UI/UX Prototype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1B06-2B65-482D-98A6-35AE5DB8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Think about fundamental screen layouts, Information architecture, and navigation.</a:t>
            </a:r>
          </a:p>
          <a:p>
            <a:r>
              <a:rPr lang="en-US" sz="2400">
                <a:solidFill>
                  <a:srgbClr val="FFFFFF"/>
                </a:solidFill>
              </a:rPr>
              <a:t>Need to be able to show basic screen designs that allows the user to complete their primary goals.</a:t>
            </a:r>
          </a:p>
          <a:p>
            <a:r>
              <a:rPr lang="en-US" sz="2400">
                <a:solidFill>
                  <a:srgbClr val="FFFFFF"/>
                </a:solidFill>
              </a:rPr>
              <a:t>Will help us to conceptualize the app's basic functionality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554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953D0-4CEB-422E-B889-CAA38009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Importance of a Sequence Diagram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B6338DF-7E6F-452D-89D4-E7400DF8F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590834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771326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412425"/>
      </a:dk2>
      <a:lt2>
        <a:srgbClr val="E6E2E8"/>
      </a:lt2>
      <a:accent1>
        <a:srgbClr val="51B620"/>
      </a:accent1>
      <a:accent2>
        <a:srgbClr val="86AF13"/>
      </a:accent2>
      <a:accent3>
        <a:srgbClr val="B79F20"/>
      </a:accent3>
      <a:accent4>
        <a:srgbClr val="D56817"/>
      </a:accent4>
      <a:accent5>
        <a:srgbClr val="E72B29"/>
      </a:accent5>
      <a:accent6>
        <a:srgbClr val="D51764"/>
      </a:accent6>
      <a:hlink>
        <a:srgbClr val="BF56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PebbleVTI</vt:lpstr>
      <vt:lpstr>Food Saver App</vt:lpstr>
      <vt:lpstr>Burn down Chart</vt:lpstr>
      <vt:lpstr>Velocity Chart</vt:lpstr>
      <vt:lpstr>EPICS</vt:lpstr>
      <vt:lpstr>Epic 1:Creating a UML Use Case Diagram</vt:lpstr>
      <vt:lpstr>Epic 2: Creating a UML Sequence Diagram</vt:lpstr>
      <vt:lpstr>Epic 3: Setting up Android Studio </vt:lpstr>
      <vt:lpstr>Epic 4: Working on the UI/UX Prototype </vt:lpstr>
      <vt:lpstr>Importance of a Sequence Diagram</vt:lpstr>
      <vt:lpstr>UML Sequence Diagram 1</vt:lpstr>
      <vt:lpstr>UML Sequence Diagram 2</vt:lpstr>
      <vt:lpstr>Importance of Use Case Diagram</vt:lpstr>
      <vt:lpstr>UML Use Case Diagram 1</vt:lpstr>
      <vt:lpstr>UML Use Case Diagram 2</vt:lpstr>
      <vt:lpstr>Prototype</vt:lpstr>
      <vt:lpstr>What remains for Sprint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</dc:title>
  <dc:creator/>
  <cp:revision>2</cp:revision>
  <dcterms:created xsi:type="dcterms:W3CDTF">2021-03-16T23:48:22Z</dcterms:created>
  <dcterms:modified xsi:type="dcterms:W3CDTF">2021-06-01T23:59:43Z</dcterms:modified>
</cp:coreProperties>
</file>